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embedTrueTypeFonts="1">
  <p:sldMasterIdLst>
    <p:sldMasterId id="2147483689" r:id="rId1"/>
  </p:sldMasterIdLst>
  <p:notesMasterIdLst>
    <p:notesMasterId r:id="rId13"/>
  </p:notesMasterIdLst>
  <p:handoutMasterIdLst>
    <p:handoutMasterId r:id="rId14"/>
  </p:handoutMasterIdLst>
  <p:sldIdLst>
    <p:sldId id="259" r:id="rId2"/>
    <p:sldId id="269" r:id="rId3"/>
    <p:sldId id="263" r:id="rId4"/>
    <p:sldId id="264" r:id="rId5"/>
    <p:sldId id="265" r:id="rId6"/>
    <p:sldId id="266" r:id="rId7"/>
    <p:sldId id="273" r:id="rId8"/>
    <p:sldId id="257" r:id="rId9"/>
    <p:sldId id="271" r:id="rId10"/>
    <p:sldId id="268" r:id="rId11"/>
    <p:sldId id="262" r:id="rId12"/>
  </p:sldIdLst>
  <p:sldSz cx="9144000" cy="5143500" type="screen16x9"/>
  <p:notesSz cx="6858000" cy="9144000"/>
  <p:embeddedFontLst>
    <p:embeddedFont>
      <p:font typeface="AU Peto" panose="040C0B07020602020301" pitchFamily="82" charset="0"/>
      <p:regular r:id="rId15"/>
    </p:embeddedFont>
    <p:embeddedFont>
      <p:font typeface="AU Passata" panose="020B0503030502030804" pitchFamily="34" charset="0"/>
      <p:regular r:id="rId16"/>
      <p:bold r:id="rId17"/>
    </p:embeddedFont>
    <p:embeddedFont>
      <p:font typeface="AU Passata Light" panose="020B0303030902030804" pitchFamily="34" charset="0"/>
      <p:regular r:id="rId18"/>
      <p:bold r:id="rId19"/>
    </p:embeddedFont>
    <p:embeddedFont>
      <p:font typeface="Wingdings 3" panose="05040102010807070707" pitchFamily="18" charset="2"/>
      <p:regular r:id="rId20"/>
    </p:embeddedFont>
  </p:embeddedFontLst>
  <p:custDataLst>
    <p:tags r:id="rId21"/>
  </p:custDataLst>
  <p:defaultTextStyle>
    <a:defPPr>
      <a:defRPr lang="en-US"/>
    </a:defPPr>
    <a:lvl1pPr algn="l" rtl="0" fontAlgn="base">
      <a:lnSpc>
        <a:spcPts val="3600"/>
      </a:lnSpc>
      <a:spcBef>
        <a:spcPct val="0"/>
      </a:spcBef>
      <a:spcAft>
        <a:spcPct val="0"/>
      </a:spcAft>
      <a:buFont typeface="AU Passata" pitchFamily="34" charset="0"/>
      <a:defRPr sz="3600" kern="1200">
        <a:solidFill>
          <a:schemeClr val="tx1"/>
        </a:solidFill>
        <a:latin typeface="AU Passata" pitchFamily="34" charset="0"/>
        <a:ea typeface="+mn-ea"/>
        <a:cs typeface="+mn-cs"/>
      </a:defRPr>
    </a:lvl1pPr>
    <a:lvl2pPr marL="457200" algn="l" rtl="0" fontAlgn="base">
      <a:lnSpc>
        <a:spcPts val="3600"/>
      </a:lnSpc>
      <a:spcBef>
        <a:spcPct val="0"/>
      </a:spcBef>
      <a:spcAft>
        <a:spcPct val="0"/>
      </a:spcAft>
      <a:buFont typeface="AU Passata" pitchFamily="34" charset="0"/>
      <a:defRPr sz="3600" kern="1200">
        <a:solidFill>
          <a:schemeClr val="tx1"/>
        </a:solidFill>
        <a:latin typeface="AU Passata" pitchFamily="34" charset="0"/>
        <a:ea typeface="+mn-ea"/>
        <a:cs typeface="+mn-cs"/>
      </a:defRPr>
    </a:lvl2pPr>
    <a:lvl3pPr marL="914400" algn="l" rtl="0" fontAlgn="base">
      <a:lnSpc>
        <a:spcPts val="3600"/>
      </a:lnSpc>
      <a:spcBef>
        <a:spcPct val="0"/>
      </a:spcBef>
      <a:spcAft>
        <a:spcPct val="0"/>
      </a:spcAft>
      <a:buFont typeface="AU Passata" pitchFamily="34" charset="0"/>
      <a:defRPr sz="3600" kern="1200">
        <a:solidFill>
          <a:schemeClr val="tx1"/>
        </a:solidFill>
        <a:latin typeface="AU Passata" pitchFamily="34" charset="0"/>
        <a:ea typeface="+mn-ea"/>
        <a:cs typeface="+mn-cs"/>
      </a:defRPr>
    </a:lvl3pPr>
    <a:lvl4pPr marL="1371600" algn="l" rtl="0" fontAlgn="base">
      <a:lnSpc>
        <a:spcPts val="3600"/>
      </a:lnSpc>
      <a:spcBef>
        <a:spcPct val="0"/>
      </a:spcBef>
      <a:spcAft>
        <a:spcPct val="0"/>
      </a:spcAft>
      <a:buFont typeface="AU Passata" pitchFamily="34" charset="0"/>
      <a:defRPr sz="3600" kern="1200">
        <a:solidFill>
          <a:schemeClr val="tx1"/>
        </a:solidFill>
        <a:latin typeface="AU Passata" pitchFamily="34" charset="0"/>
        <a:ea typeface="+mn-ea"/>
        <a:cs typeface="+mn-cs"/>
      </a:defRPr>
    </a:lvl4pPr>
    <a:lvl5pPr marL="1828800" algn="l" rtl="0" fontAlgn="base">
      <a:lnSpc>
        <a:spcPts val="3600"/>
      </a:lnSpc>
      <a:spcBef>
        <a:spcPct val="0"/>
      </a:spcBef>
      <a:spcAft>
        <a:spcPct val="0"/>
      </a:spcAft>
      <a:buFont typeface="AU Passata" pitchFamily="34" charset="0"/>
      <a:defRPr sz="3600" kern="1200">
        <a:solidFill>
          <a:schemeClr val="tx1"/>
        </a:solidFill>
        <a:latin typeface="AU Passata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U Passata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U Passata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U Passata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U Passat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24">
          <p15:clr>
            <a:srgbClr val="A4A3A4"/>
          </p15:clr>
        </p15:guide>
        <p15:guide id="2" orient="horz" pos="982">
          <p15:clr>
            <a:srgbClr val="A4A3A4"/>
          </p15:clr>
        </p15:guide>
        <p15:guide id="3" orient="horz" pos="3239">
          <p15:clr>
            <a:srgbClr val="A4A3A4"/>
          </p15:clr>
        </p15:guide>
        <p15:guide id="4" orient="horz" pos="105">
          <p15:clr>
            <a:srgbClr val="A4A3A4"/>
          </p15:clr>
        </p15:guide>
        <p15:guide id="5" orient="horz" pos="2663">
          <p15:clr>
            <a:srgbClr val="A4A3A4"/>
          </p15:clr>
        </p15:guide>
        <p15:guide id="6" orient="horz" pos="2581">
          <p15:clr>
            <a:srgbClr val="A4A3A4"/>
          </p15:clr>
        </p15:guide>
        <p15:guide id="7" orient="horz" pos="226">
          <p15:clr>
            <a:srgbClr val="A4A3A4"/>
          </p15:clr>
        </p15:guide>
        <p15:guide id="8" orient="horz" pos="1516">
          <p15:clr>
            <a:srgbClr val="A4A3A4"/>
          </p15:clr>
        </p15:guide>
        <p15:guide id="9" orient="horz" pos="1678">
          <p15:clr>
            <a:srgbClr val="A4A3A4"/>
          </p15:clr>
        </p15:guide>
        <p15:guide id="10" pos="222">
          <p15:clr>
            <a:srgbClr val="A4A3A4"/>
          </p15:clr>
        </p15:guide>
        <p15:guide id="11" pos="5539">
          <p15:clr>
            <a:srgbClr val="A4A3A4"/>
          </p15:clr>
        </p15:guide>
        <p15:guide id="12" pos="3674">
          <p15:clr>
            <a:srgbClr val="A4A3A4"/>
          </p15:clr>
        </p15:guide>
        <p15:guide id="13" pos="2801">
          <p15:clr>
            <a:srgbClr val="A4A3A4"/>
          </p15:clr>
        </p15:guide>
        <p15:guide id="14" pos="29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65" autoAdjust="0"/>
    <p:restoredTop sz="93476" autoAdjust="0"/>
  </p:normalViewPr>
  <p:slideViewPr>
    <p:cSldViewPr snapToObjects="1" showGuides="1">
      <p:cViewPr varScale="1">
        <p:scale>
          <a:sx n="139" d="100"/>
          <a:sy n="139" d="100"/>
        </p:scale>
        <p:origin x="1476" y="120"/>
      </p:cViewPr>
      <p:guideLst>
        <p:guide orient="horz" pos="724"/>
        <p:guide orient="horz" pos="982"/>
        <p:guide orient="horz" pos="3239"/>
        <p:guide orient="horz" pos="105"/>
        <p:guide orient="horz" pos="2663"/>
        <p:guide orient="horz" pos="2581"/>
        <p:guide orient="horz" pos="226"/>
        <p:guide orient="horz" pos="1516"/>
        <p:guide orient="horz" pos="1678"/>
        <p:guide pos="222"/>
        <p:guide pos="5539"/>
        <p:guide pos="3674"/>
        <p:guide pos="2801"/>
        <p:guide pos="29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87" d="100"/>
          <a:sy n="87" d="100"/>
        </p:scale>
        <p:origin x="3762" y="7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Tx/>
              <a:buNone/>
              <a:defRPr sz="1200" smtClean="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Tx/>
              <a:buNone/>
              <a:defRPr sz="1200" smtClean="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Tx/>
              <a:buNone/>
              <a:defRPr sz="1200" smtClean="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Tx/>
              <a:buNone/>
              <a:defRPr sz="1200" smtClean="0"/>
            </a:lvl1pPr>
          </a:lstStyle>
          <a:p>
            <a:pPr>
              <a:defRPr/>
            </a:pPr>
            <a:fld id="{88DF0C21-DE6B-488F-B9D9-B7FE08733B7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58050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Tx/>
              <a:buNone/>
              <a:defRPr sz="1200" smtClean="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Tx/>
              <a:buNone/>
              <a:defRPr sz="1200" smtClean="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Click to edit Master text styles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Tx/>
              <a:buNone/>
              <a:defRPr sz="1200" smtClean="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Tx/>
              <a:buNone/>
              <a:defRPr sz="1200" smtClean="0"/>
            </a:lvl1pPr>
          </a:lstStyle>
          <a:p>
            <a:pPr>
              <a:defRPr/>
            </a:pPr>
            <a:fld id="{72C160C3-3AB6-49C1-8001-AFDAD271EB5B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50390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U Passata" pitchFamily="34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U Passata" pitchFamily="34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U Passata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U Passata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U Passata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C160C3-3AB6-49C1-8001-AFDAD271EB5B}" type="slidenum">
              <a:rPr lang="da-DK" smtClean="0"/>
              <a:pPr>
                <a:defRPr/>
              </a:pPr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30634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66ABC-5102-4B0C-8842-3908384DF1CD}" type="slidenum">
              <a:rPr lang="da-DK" smtClean="0"/>
              <a:pPr/>
              <a:t>10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07705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C160C3-3AB6-49C1-8001-AFDAD271EB5B}" type="slidenum">
              <a:rPr lang="en-GB" smtClean="0"/>
              <a:pPr>
                <a:defRPr/>
              </a:pPr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53181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66ABC-5102-4B0C-8842-3908384DF1CD}" type="slidenum">
              <a:rPr lang="da-DK" smtClean="0"/>
              <a:pPr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07705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66ABC-5102-4B0C-8842-3908384DF1CD}" type="slidenum">
              <a:rPr lang="da-DK" smtClean="0"/>
              <a:pPr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07705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66ABC-5102-4B0C-8842-3908384DF1CD}" type="slidenum">
              <a:rPr lang="da-DK" smtClean="0"/>
              <a:pPr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07705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66ABC-5102-4B0C-8842-3908384DF1CD}" type="slidenum">
              <a:rPr lang="da-DK" smtClean="0"/>
              <a:pPr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07705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66ABC-5102-4B0C-8842-3908384DF1CD}" type="slidenum">
              <a:rPr lang="da-DK" smtClean="0"/>
              <a:pPr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07705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66ABC-5102-4B0C-8842-3908384DF1CD}" type="slidenum">
              <a:rPr lang="da-DK" smtClean="0"/>
              <a:pPr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07705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66ABC-5102-4B0C-8842-3908384DF1CD}" type="slidenum">
              <a:rPr lang="da-DK" smtClean="0"/>
              <a:pPr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07705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66ABC-5102-4B0C-8842-3908384DF1CD}" type="slidenum">
              <a:rPr lang="da-DK" smtClean="0"/>
              <a:pPr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0770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50000">
                <a:schemeClr val="bg2">
                  <a:lumMod val="80000"/>
                </a:schemeClr>
              </a:gs>
              <a:gs pos="0">
                <a:schemeClr val="bg2"/>
              </a:gs>
              <a:gs pos="10000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54" name="SD_FrontPagePicture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5881"/>
          </a:xfrm>
          <a:prstGeom prst="rect">
            <a:avLst/>
          </a:prstGeom>
        </p:spPr>
      </p:pic>
      <p:sp>
        <p:nvSpPr>
          <p:cNvPr id="34819" name="SD_FLD_Title"/>
          <p:cNvSpPr>
            <a:spLocks noGrp="1" noChangeArrowheads="1"/>
          </p:cNvSpPr>
          <p:nvPr>
            <p:ph type="ctrTitle"/>
          </p:nvPr>
        </p:nvSpPr>
        <p:spPr>
          <a:xfrm>
            <a:off x="989013" y="1989780"/>
            <a:ext cx="7159345" cy="1169551"/>
          </a:xfrm>
        </p:spPr>
        <p:txBody>
          <a:bodyPr wrap="square" anchor="t" anchorCtr="0">
            <a:spAutoFit/>
          </a:bodyPr>
          <a:lstStyle>
            <a:lvl1pPr>
              <a:lnSpc>
                <a:spcPct val="95000"/>
              </a:lnSpc>
              <a:defRPr sz="4000" baseline="0" smtClean="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</a:p>
        </p:txBody>
      </p:sp>
      <p:sp>
        <p:nvSpPr>
          <p:cNvPr id="19" name="White Top Rectangle"/>
          <p:cNvSpPr>
            <a:spLocks noChangeArrowheads="1"/>
          </p:cNvSpPr>
          <p:nvPr userDrawn="1"/>
        </p:nvSpPr>
        <p:spPr bwMode="auto">
          <a:xfrm>
            <a:off x="1022571" y="441519"/>
            <a:ext cx="738000" cy="5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-1620688" y="2022289"/>
            <a:ext cx="1509880" cy="55399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Ændr 2. linje i overskriften </a:t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til AU Passata Light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55968" y="4496400"/>
            <a:ext cx="1437196" cy="491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3480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lnSpc>
                <a:spcPts val="1200"/>
              </a:lnSpc>
              <a:buFontTx/>
              <a:buNone/>
              <a:defRPr sz="600" spc="40" baseline="0" smtClean="0">
                <a:solidFill>
                  <a:schemeClr val="bg1"/>
                </a:solidFill>
                <a:latin typeface="AU Passata Light" pitchFamily="34" charset="0"/>
              </a:defRPr>
            </a:lvl1pPr>
          </a:lstStyle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20" name="SD_FLD_DocumentDate"/>
          <p:cNvSpPr txBox="1">
            <a:spLocks noChangeArrowheads="1"/>
          </p:cNvSpPr>
          <p:nvPr userDrawn="1"/>
        </p:nvSpPr>
        <p:spPr bwMode="auto">
          <a:xfrm>
            <a:off x="7045890" y="4496400"/>
            <a:ext cx="1746000" cy="334800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216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800" cap="all" baseline="0" dirty="0" smtClean="0">
              <a:solidFill>
                <a:schemeClr val="bg1"/>
              </a:solidFill>
              <a:latin typeface="AU Passata Light" pitchFamily="34" charset="0"/>
            </a:endParaRPr>
          </a:p>
        </p:txBody>
      </p:sp>
      <p:sp>
        <p:nvSpPr>
          <p:cNvPr id="24" name="SD_FLD_Event"/>
          <p:cNvSpPr txBox="1">
            <a:spLocks noChangeArrowheads="1"/>
          </p:cNvSpPr>
          <p:nvPr userDrawn="1"/>
        </p:nvSpPr>
        <p:spPr bwMode="auto">
          <a:xfrm>
            <a:off x="7045890" y="4496400"/>
            <a:ext cx="1749940" cy="108347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90000" rIns="0" bIns="0" anchor="t" anchorCtr="0"/>
          <a:lstStyle/>
          <a:p>
            <a:pPr algn="r">
              <a:lnSpc>
                <a:spcPct val="95000"/>
              </a:lnSpc>
              <a:defRPr/>
            </a:pPr>
            <a:endParaRPr lang="en-GB" sz="800" b="1" cap="all" baseline="0" dirty="0">
              <a:solidFill>
                <a:schemeClr val="bg1"/>
              </a:solidFill>
            </a:endParaRPr>
          </a:p>
        </p:txBody>
      </p:sp>
      <p:sp>
        <p:nvSpPr>
          <p:cNvPr id="25" name="White Rectangle"/>
          <p:cNvSpPr/>
          <p:nvPr userDrawn="1"/>
        </p:nvSpPr>
        <p:spPr>
          <a:xfrm>
            <a:off x="8360430" y="4402800"/>
            <a:ext cx="432000" cy="54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34" name="SD_USR_Title"/>
          <p:cNvSpPr txBox="1">
            <a:spLocks noChangeArrowheads="1"/>
          </p:cNvSpPr>
          <p:nvPr userDrawn="1"/>
        </p:nvSpPr>
        <p:spPr bwMode="auto">
          <a:xfrm>
            <a:off x="4748455" y="4496400"/>
            <a:ext cx="2237395" cy="335064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216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800" cap="all" baseline="0" dirty="0">
              <a:solidFill>
                <a:schemeClr val="bg1"/>
              </a:solidFill>
              <a:latin typeface="AU Passata Light" pitchFamily="34" charset="0"/>
            </a:endParaRPr>
          </a:p>
        </p:txBody>
      </p:sp>
      <p:sp>
        <p:nvSpPr>
          <p:cNvPr id="35" name="SD_USR_Name"/>
          <p:cNvSpPr txBox="1">
            <a:spLocks noChangeArrowheads="1"/>
          </p:cNvSpPr>
          <p:nvPr userDrawn="1"/>
        </p:nvSpPr>
        <p:spPr bwMode="auto">
          <a:xfrm>
            <a:off x="4748455" y="4496400"/>
            <a:ext cx="2237395" cy="207834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90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800" b="1" cap="all" baseline="0" dirty="0">
              <a:solidFill>
                <a:schemeClr val="bg1"/>
              </a:solidFill>
            </a:endParaRPr>
          </a:p>
        </p:txBody>
      </p:sp>
      <p:sp>
        <p:nvSpPr>
          <p:cNvPr id="36" name="SD_ART_SecondaryLogo"/>
          <p:cNvSpPr>
            <a:spLocks noChangeArrowheads="1"/>
          </p:cNvSpPr>
          <p:nvPr userDrawn="1"/>
        </p:nvSpPr>
        <p:spPr bwMode="auto">
          <a:xfrm>
            <a:off x="2844000" y="4582800"/>
            <a:ext cx="1508400" cy="316800"/>
          </a:xfrm>
          <a:prstGeom prst="rect">
            <a:avLst/>
          </a:prstGeom>
          <a:solidFill>
            <a:schemeClr val="bg1">
              <a:alpha val="0"/>
            </a:schemeClr>
          </a:solidFill>
          <a:ln w="1778" algn="ctr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>
              <a:defRPr/>
            </a:pPr>
            <a:endParaRPr lang="en-GB" dirty="0"/>
          </a:p>
        </p:txBody>
      </p:sp>
      <p:sp>
        <p:nvSpPr>
          <p:cNvPr id="28" name="SD_LAN_AUWBreak"/>
          <p:cNvSpPr txBox="1">
            <a:spLocks noChangeArrowheads="1"/>
          </p:cNvSpPr>
          <p:nvPr userDrawn="1"/>
        </p:nvSpPr>
        <p:spPr bwMode="auto">
          <a:xfrm>
            <a:off x="971998" y="4496400"/>
            <a:ext cx="702000" cy="331403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wrap="none" lIns="0" tIns="64800" rIns="0" bIns="0" anchor="t" anchorCtr="0">
            <a:spAutoFit/>
          </a:bodyPr>
          <a:lstStyle/>
          <a:p>
            <a:pPr algn="l">
              <a:lnSpc>
                <a:spcPct val="90000"/>
              </a:lnSpc>
              <a:defRPr/>
            </a:pPr>
            <a:r>
              <a:rPr lang="en-GB" sz="960" cap="all" baseline="0" dirty="0" smtClean="0">
                <a:solidFill>
                  <a:schemeClr val="bg1"/>
                </a:solidFill>
                <a:latin typeface="AU Passata" panose="020B0503030502030804" pitchFamily="34" charset="0"/>
              </a:rPr>
              <a:t>AARHUS</a:t>
            </a:r>
          </a:p>
          <a:p>
            <a:pPr algn="l">
              <a:lnSpc>
                <a:spcPct val="90000"/>
              </a:lnSpc>
              <a:defRPr/>
            </a:pPr>
            <a:r>
              <a:rPr lang="en-GB" sz="960" cap="all" baseline="0" dirty="0" smtClean="0">
                <a:solidFill>
                  <a:schemeClr val="bg1"/>
                </a:solidFill>
                <a:latin typeface="AU Passata" panose="020B0503030502030804" pitchFamily="34" charset="0"/>
              </a:rPr>
              <a:t>UNIVERSITET</a:t>
            </a:r>
            <a:endParaRPr lang="en-GB" sz="960" cap="all" baseline="0" dirty="0">
              <a:solidFill>
                <a:schemeClr val="bg1"/>
              </a:solidFill>
              <a:latin typeface="AU Passata" panose="020B0503030502030804" pitchFamily="34" charset="0"/>
            </a:endParaRPr>
          </a:p>
        </p:txBody>
      </p:sp>
      <p:sp>
        <p:nvSpPr>
          <p:cNvPr id="18" name="SD_OFF_Niveau1And2"/>
          <p:cNvSpPr txBox="1">
            <a:spLocks noChangeArrowheads="1"/>
          </p:cNvSpPr>
          <p:nvPr userDrawn="1"/>
        </p:nvSpPr>
        <p:spPr bwMode="auto">
          <a:xfrm>
            <a:off x="975600" y="4496400"/>
            <a:ext cx="1800000" cy="424800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334800" rIns="0" bIns="0">
            <a:spAutoFit/>
          </a:bodyPr>
          <a:lstStyle/>
          <a:p>
            <a:pPr>
              <a:lnSpc>
                <a:spcPct val="95000"/>
              </a:lnSpc>
              <a:defRPr/>
            </a:pPr>
            <a:endParaRPr lang="en-GB" sz="600" cap="all" spc="40" baseline="0" dirty="0" smtClean="0">
              <a:solidFill>
                <a:schemeClr val="bg1"/>
              </a:solidFill>
              <a:latin typeface="AU Passata Light" pitchFamily="34" charset="0"/>
            </a:endParaRPr>
          </a:p>
        </p:txBody>
      </p:sp>
      <p:sp>
        <p:nvSpPr>
          <p:cNvPr id="29" name="Pladsholder til tekst 2"/>
          <p:cNvSpPr txBox="1">
            <a:spLocks/>
          </p:cNvSpPr>
          <p:nvPr userDrawn="1"/>
        </p:nvSpPr>
        <p:spPr>
          <a:xfrm>
            <a:off x="306000" y="4496400"/>
            <a:ext cx="538609" cy="331200"/>
          </a:xfrm>
          <a:prstGeom prst="rect">
            <a:avLst/>
          </a:prstGeom>
        </p:spPr>
        <p:txBody>
          <a:bodyPr wrap="none" lIns="0" tIns="0" rIns="0" bIns="21600">
            <a:spAutoFit/>
          </a:bodyPr>
          <a:lstStyle>
            <a:lvl1pPr marL="0" indent="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None/>
              <a:defRPr sz="2200">
                <a:solidFill>
                  <a:schemeClr val="bg1"/>
                </a:solidFill>
                <a:latin typeface="AU Peto" panose="040C0B07020602020301" pitchFamily="82" charset="0"/>
                <a:ea typeface="AU Peto" panose="040C0B07020602020301" pitchFamily="82" charset="0"/>
                <a:cs typeface="+mn-cs"/>
              </a:defRPr>
            </a:lvl1pPr>
            <a:lvl2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2pPr>
            <a:lvl3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3pPr>
            <a:lvl4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4pPr>
            <a:lvl5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5pPr>
            <a:lvl6pPr marL="13525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6pPr>
            <a:lvl7pPr marL="18097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7pPr>
            <a:lvl8pPr marL="22669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8pPr>
            <a:lvl9pPr marL="27241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9pPr>
          </a:lstStyle>
          <a:p>
            <a:r>
              <a:rPr lang="en-GB" sz="2090" kern="0" dirty="0" smtClean="0">
                <a:solidFill>
                  <a:schemeClr val="bg1"/>
                </a:solidFill>
              </a:rPr>
              <a:t>AU</a:t>
            </a:r>
            <a:endParaRPr lang="en-GB" sz="2090" kern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pic>
        <p:nvPicPr>
          <p:cNvPr id="4" name="Picture 3" descr="citat_black.ai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261" y="1219213"/>
            <a:ext cx="448733" cy="807719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712386" y="1725084"/>
            <a:ext cx="5687480" cy="2372254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0" indent="0">
              <a:buFontTx/>
              <a:buNone/>
              <a:defRPr/>
            </a:lvl2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</p:txBody>
      </p:sp>
      <p:sp>
        <p:nvSpPr>
          <p:cNvPr id="5" name="TextBox 5"/>
          <p:cNvSpPr txBox="1"/>
          <p:nvPr userDrawn="1"/>
        </p:nvSpPr>
        <p:spPr>
          <a:xfrm>
            <a:off x="-1584684" y="1729940"/>
            <a:ext cx="1473876" cy="116584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Eksempel på et citat</a:t>
            </a:r>
          </a:p>
          <a:p>
            <a:pPr algn="r">
              <a:lnSpc>
                <a:spcPct val="100000"/>
              </a:lnSpc>
            </a:pPr>
            <a:endParaRPr lang="da-DK" sz="100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>
              <a:lnSpc>
                <a:spcPct val="100000"/>
              </a:lnSpc>
            </a:pP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Du kan se alle tilgængelige </a:t>
            </a:r>
          </a:p>
          <a:p>
            <a:pPr algn="r">
              <a:lnSpc>
                <a:spcPct val="100000"/>
              </a:lnSpc>
            </a:pP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layouts ved at vælge ’Layout’ i </a:t>
            </a:r>
          </a:p>
          <a:p>
            <a:pPr algn="r">
              <a:lnSpc>
                <a:spcPct val="100000"/>
              </a:lnSpc>
            </a:pP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højremenuen</a:t>
            </a:r>
          </a:p>
        </p:txBody>
      </p:sp>
    </p:spTree>
    <p:extLst>
      <p:ext uri="{BB962C8B-B14F-4D97-AF65-F5344CB8AC3E}">
        <p14:creationId xmlns:p14="http://schemas.microsoft.com/office/powerpoint/2010/main" val="1796140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352425" y="167770"/>
            <a:ext cx="8440738" cy="3929567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776182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slid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4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352425" y="167770"/>
            <a:ext cx="8440738" cy="473443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349476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4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352424" y="167770"/>
            <a:ext cx="4094164" cy="473443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a-DK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4699000" y="166688"/>
            <a:ext cx="4094163" cy="473443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87004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ree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4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352424" y="167770"/>
            <a:ext cx="4094164" cy="22392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a-DK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4699000" y="166688"/>
            <a:ext cx="4094163" cy="473443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a-DK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352424" y="2663824"/>
            <a:ext cx="4094164" cy="2237293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607518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ur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4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352424" y="167770"/>
            <a:ext cx="4094164" cy="22392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a-DK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352424" y="2663824"/>
            <a:ext cx="4094164" cy="2237293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a-DK" dirty="0"/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4698999" y="166688"/>
            <a:ext cx="4094164" cy="22392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a-DK" dirty="0"/>
          </a:p>
        </p:txBody>
      </p:sp>
      <p:sp>
        <p:nvSpPr>
          <p:cNvPr id="8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4698999" y="2662742"/>
            <a:ext cx="4094164" cy="2237293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431280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695B1C-8CD2-48D1-BA13-0A242C5433EA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8" name="Black Rectangle"/>
          <p:cNvSpPr/>
          <p:nvPr userDrawn="1"/>
        </p:nvSpPr>
        <p:spPr>
          <a:xfrm>
            <a:off x="352425" y="1324430"/>
            <a:ext cx="736600" cy="4571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-1620688" y="766856"/>
            <a:ext cx="1509880" cy="35506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Ændr 2. linje i overskriften </a:t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til AU Passata Light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4CDE3-B485-4686-B7A8-481E185B25D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50000">
                <a:schemeClr val="bg2">
                  <a:lumMod val="80000"/>
                </a:schemeClr>
              </a:gs>
              <a:gs pos="0">
                <a:schemeClr val="bg2"/>
              </a:gs>
              <a:gs pos="10000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885846" y="1851670"/>
            <a:ext cx="5372308" cy="1309564"/>
          </a:xfrm>
        </p:spPr>
        <p:txBody>
          <a:bodyPr anchor="ctr" anchorCtr="0"/>
          <a:lstStyle>
            <a:lvl1pPr marL="0" indent="0" algn="ctr">
              <a:buFontTx/>
              <a:buNone/>
              <a:defRPr sz="3000" b="0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55968" y="4496400"/>
            <a:ext cx="1437196" cy="491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3480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lnSpc>
                <a:spcPts val="1200"/>
              </a:lnSpc>
              <a:buFontTx/>
              <a:buNone/>
              <a:defRPr sz="600" spc="40" baseline="0" smtClean="0">
                <a:solidFill>
                  <a:schemeClr val="bg1"/>
                </a:solidFill>
                <a:latin typeface="AU Passata Light" pitchFamily="34" charset="0"/>
              </a:defRPr>
            </a:lvl1pPr>
          </a:lstStyle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26" name="SD_FLD_DocumentDate"/>
          <p:cNvSpPr txBox="1">
            <a:spLocks noChangeArrowheads="1"/>
          </p:cNvSpPr>
          <p:nvPr userDrawn="1"/>
        </p:nvSpPr>
        <p:spPr bwMode="auto">
          <a:xfrm>
            <a:off x="7045890" y="4496400"/>
            <a:ext cx="1746000" cy="334800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216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800" cap="all" baseline="0" dirty="0" smtClean="0">
              <a:solidFill>
                <a:schemeClr val="bg1"/>
              </a:solidFill>
              <a:latin typeface="AU Passata Light" pitchFamily="34" charset="0"/>
            </a:endParaRPr>
          </a:p>
        </p:txBody>
      </p:sp>
      <p:sp>
        <p:nvSpPr>
          <p:cNvPr id="27" name="SD_FLD_Event"/>
          <p:cNvSpPr txBox="1">
            <a:spLocks noChangeArrowheads="1"/>
          </p:cNvSpPr>
          <p:nvPr userDrawn="1"/>
        </p:nvSpPr>
        <p:spPr bwMode="auto">
          <a:xfrm>
            <a:off x="7045890" y="4496400"/>
            <a:ext cx="1749940" cy="108347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90000" rIns="0" bIns="0" anchor="t" anchorCtr="0"/>
          <a:lstStyle/>
          <a:p>
            <a:pPr algn="r">
              <a:lnSpc>
                <a:spcPct val="95000"/>
              </a:lnSpc>
              <a:defRPr/>
            </a:pPr>
            <a:endParaRPr lang="en-GB" sz="800" b="1" cap="all" baseline="0" dirty="0">
              <a:solidFill>
                <a:schemeClr val="bg1"/>
              </a:solidFill>
            </a:endParaRPr>
          </a:p>
        </p:txBody>
      </p:sp>
      <p:sp>
        <p:nvSpPr>
          <p:cNvPr id="28" name="White Rectangle"/>
          <p:cNvSpPr/>
          <p:nvPr userDrawn="1"/>
        </p:nvSpPr>
        <p:spPr>
          <a:xfrm>
            <a:off x="8360430" y="4402800"/>
            <a:ext cx="432000" cy="54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29" name="SD_USR_Title"/>
          <p:cNvSpPr txBox="1">
            <a:spLocks noChangeArrowheads="1"/>
          </p:cNvSpPr>
          <p:nvPr userDrawn="1"/>
        </p:nvSpPr>
        <p:spPr bwMode="auto">
          <a:xfrm>
            <a:off x="4748455" y="4496400"/>
            <a:ext cx="2237395" cy="335064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216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800" cap="all" baseline="0" dirty="0">
              <a:solidFill>
                <a:schemeClr val="bg1"/>
              </a:solidFill>
              <a:latin typeface="AU Passata Light" pitchFamily="34" charset="0"/>
            </a:endParaRPr>
          </a:p>
        </p:txBody>
      </p:sp>
      <p:sp>
        <p:nvSpPr>
          <p:cNvPr id="30" name="SD_USR_Name"/>
          <p:cNvSpPr txBox="1">
            <a:spLocks noChangeArrowheads="1"/>
          </p:cNvSpPr>
          <p:nvPr userDrawn="1"/>
        </p:nvSpPr>
        <p:spPr bwMode="auto">
          <a:xfrm>
            <a:off x="4748455" y="4496400"/>
            <a:ext cx="2237395" cy="207834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90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800" b="1" cap="all" baseline="0" dirty="0">
              <a:solidFill>
                <a:schemeClr val="bg1"/>
              </a:solidFill>
            </a:endParaRPr>
          </a:p>
        </p:txBody>
      </p:sp>
      <p:sp>
        <p:nvSpPr>
          <p:cNvPr id="31" name="SD_ART_SecondaryLogo"/>
          <p:cNvSpPr>
            <a:spLocks noChangeArrowheads="1"/>
          </p:cNvSpPr>
          <p:nvPr userDrawn="1"/>
        </p:nvSpPr>
        <p:spPr bwMode="auto">
          <a:xfrm>
            <a:off x="2844000" y="4582800"/>
            <a:ext cx="1508400" cy="316800"/>
          </a:xfrm>
          <a:prstGeom prst="rect">
            <a:avLst/>
          </a:prstGeom>
          <a:solidFill>
            <a:schemeClr val="bg1">
              <a:alpha val="0"/>
            </a:schemeClr>
          </a:solidFill>
          <a:ln w="1778" algn="ctr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>
              <a:defRPr/>
            </a:pPr>
            <a:endParaRPr lang="en-GB" dirty="0"/>
          </a:p>
        </p:txBody>
      </p:sp>
      <p:sp>
        <p:nvSpPr>
          <p:cNvPr id="32" name="SD_LAN_AUWBreak"/>
          <p:cNvSpPr txBox="1">
            <a:spLocks noChangeArrowheads="1"/>
          </p:cNvSpPr>
          <p:nvPr userDrawn="1"/>
        </p:nvSpPr>
        <p:spPr bwMode="auto">
          <a:xfrm>
            <a:off x="971998" y="4496400"/>
            <a:ext cx="702000" cy="331403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wrap="none" lIns="0" tIns="64800" rIns="0" bIns="0" anchor="t" anchorCtr="0">
            <a:spAutoFit/>
          </a:bodyPr>
          <a:lstStyle/>
          <a:p>
            <a:pPr algn="l">
              <a:lnSpc>
                <a:spcPct val="90000"/>
              </a:lnSpc>
              <a:defRPr/>
            </a:pPr>
            <a:r>
              <a:rPr lang="en-GB" sz="960" cap="all" baseline="0" dirty="0" smtClean="0">
                <a:solidFill>
                  <a:schemeClr val="bg1"/>
                </a:solidFill>
                <a:latin typeface="AU Passata" panose="020B0503030502030804" pitchFamily="34" charset="0"/>
              </a:rPr>
              <a:t>AARHUS</a:t>
            </a:r>
          </a:p>
          <a:p>
            <a:pPr algn="l">
              <a:lnSpc>
                <a:spcPct val="90000"/>
              </a:lnSpc>
              <a:defRPr/>
            </a:pPr>
            <a:r>
              <a:rPr lang="en-GB" sz="960" cap="all" baseline="0" dirty="0" smtClean="0">
                <a:solidFill>
                  <a:schemeClr val="bg1"/>
                </a:solidFill>
                <a:latin typeface="AU Passata" panose="020B0503030502030804" pitchFamily="34" charset="0"/>
              </a:rPr>
              <a:t>UNIVERSITET</a:t>
            </a:r>
            <a:endParaRPr lang="en-GB" sz="960" cap="all" baseline="0" dirty="0">
              <a:solidFill>
                <a:schemeClr val="bg1"/>
              </a:solidFill>
              <a:latin typeface="AU Passata" panose="020B0503030502030804" pitchFamily="34" charset="0"/>
            </a:endParaRPr>
          </a:p>
        </p:txBody>
      </p:sp>
      <p:sp>
        <p:nvSpPr>
          <p:cNvPr id="33" name="SD_OFF_Niveau1And2"/>
          <p:cNvSpPr txBox="1">
            <a:spLocks noChangeArrowheads="1"/>
          </p:cNvSpPr>
          <p:nvPr userDrawn="1"/>
        </p:nvSpPr>
        <p:spPr bwMode="auto">
          <a:xfrm>
            <a:off x="975600" y="4496400"/>
            <a:ext cx="1800000" cy="424800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334800" rIns="0" bIns="0">
            <a:spAutoFit/>
          </a:bodyPr>
          <a:lstStyle/>
          <a:p>
            <a:pPr>
              <a:lnSpc>
                <a:spcPct val="95000"/>
              </a:lnSpc>
              <a:defRPr/>
            </a:pPr>
            <a:endParaRPr lang="en-GB" sz="600" cap="all" spc="40" baseline="0" dirty="0" smtClean="0">
              <a:solidFill>
                <a:schemeClr val="bg1"/>
              </a:solidFill>
              <a:latin typeface="AU Passata Light" pitchFamily="34" charset="0"/>
            </a:endParaRPr>
          </a:p>
        </p:txBody>
      </p:sp>
      <p:sp>
        <p:nvSpPr>
          <p:cNvPr id="34" name="Pladsholder til tekst 2"/>
          <p:cNvSpPr txBox="1">
            <a:spLocks/>
          </p:cNvSpPr>
          <p:nvPr userDrawn="1"/>
        </p:nvSpPr>
        <p:spPr>
          <a:xfrm>
            <a:off x="306000" y="4496400"/>
            <a:ext cx="538609" cy="331200"/>
          </a:xfrm>
          <a:prstGeom prst="rect">
            <a:avLst/>
          </a:prstGeom>
        </p:spPr>
        <p:txBody>
          <a:bodyPr wrap="none" lIns="0" tIns="0" rIns="0" bIns="21600">
            <a:spAutoFit/>
          </a:bodyPr>
          <a:lstStyle>
            <a:lvl1pPr marL="0" indent="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None/>
              <a:defRPr sz="2200">
                <a:solidFill>
                  <a:schemeClr val="bg1"/>
                </a:solidFill>
                <a:latin typeface="AU Peto" panose="040C0B07020602020301" pitchFamily="82" charset="0"/>
                <a:ea typeface="AU Peto" panose="040C0B07020602020301" pitchFamily="82" charset="0"/>
                <a:cs typeface="+mn-cs"/>
              </a:defRPr>
            </a:lvl1pPr>
            <a:lvl2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2pPr>
            <a:lvl3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3pPr>
            <a:lvl4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4pPr>
            <a:lvl5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5pPr>
            <a:lvl6pPr marL="13525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6pPr>
            <a:lvl7pPr marL="18097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7pPr>
            <a:lvl8pPr marL="22669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8pPr>
            <a:lvl9pPr marL="27241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9pPr>
          </a:lstStyle>
          <a:p>
            <a:r>
              <a:rPr lang="en-GB" sz="2090" kern="0" dirty="0" smtClean="0">
                <a:solidFill>
                  <a:schemeClr val="bg1"/>
                </a:solidFill>
              </a:rPr>
              <a:t>AU</a:t>
            </a:r>
            <a:endParaRPr lang="en-GB" sz="2090" kern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8280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Aarhus Universite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50000">
                <a:schemeClr val="bg2">
                  <a:lumMod val="80000"/>
                </a:schemeClr>
              </a:gs>
              <a:gs pos="0">
                <a:schemeClr val="bg2"/>
              </a:gs>
              <a:gs pos="10000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8784468" y="5033566"/>
            <a:ext cx="359532" cy="491958"/>
          </a:xfrm>
        </p:spPr>
        <p:txBody>
          <a:bodyPr/>
          <a:lstStyle>
            <a:lvl1pPr>
              <a:defRPr sz="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7" name="SD_LAN_AUWBreak"/>
          <p:cNvSpPr txBox="1">
            <a:spLocks noChangeArrowheads="1"/>
          </p:cNvSpPr>
          <p:nvPr userDrawn="1"/>
        </p:nvSpPr>
        <p:spPr bwMode="auto">
          <a:xfrm>
            <a:off x="4597200" y="2052000"/>
            <a:ext cx="2111155" cy="1051493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wrap="none" lIns="0" tIns="201600" rIns="0" bIns="0" anchor="t" anchorCtr="0">
            <a:spAutoFit/>
          </a:bodyPr>
          <a:lstStyle/>
          <a:p>
            <a:pPr>
              <a:lnSpc>
                <a:spcPct val="95000"/>
              </a:lnSpc>
              <a:defRPr/>
            </a:pPr>
            <a:r>
              <a:rPr lang="en-GB" sz="2900" kern="1200" cap="all" baseline="0" dirty="0" smtClean="0">
                <a:solidFill>
                  <a:schemeClr val="bg1"/>
                </a:solidFill>
                <a:latin typeface="AU Passata" pitchFamily="34" charset="0"/>
                <a:ea typeface="+mn-ea"/>
                <a:cs typeface="+mn-cs"/>
              </a:rPr>
              <a:t>Aarhus 
</a:t>
            </a:r>
            <a:r>
              <a:rPr lang="en-GB" sz="2900" kern="1200" cap="all" baseline="0" dirty="0" err="1" smtClean="0">
                <a:solidFill>
                  <a:schemeClr val="bg1"/>
                </a:solidFill>
                <a:latin typeface="AU Passata" pitchFamily="34" charset="0"/>
                <a:ea typeface="+mn-ea"/>
                <a:cs typeface="+mn-cs"/>
              </a:rPr>
              <a:t>Universitet</a:t>
            </a:r>
            <a:endParaRPr lang="en-GB" sz="2900" kern="1200" cap="all" baseline="0" dirty="0">
              <a:solidFill>
                <a:schemeClr val="bg1"/>
              </a:solidFill>
              <a:latin typeface="AU Passata" pitchFamily="34" charset="0"/>
              <a:ea typeface="+mn-ea"/>
              <a:cs typeface="+mn-cs"/>
            </a:endParaRPr>
          </a:p>
        </p:txBody>
      </p:sp>
      <p:sp>
        <p:nvSpPr>
          <p:cNvPr id="10" name="Pladsholder til tekst 2"/>
          <p:cNvSpPr txBox="1">
            <a:spLocks/>
          </p:cNvSpPr>
          <p:nvPr userDrawn="1"/>
        </p:nvSpPr>
        <p:spPr>
          <a:xfrm>
            <a:off x="2448000" y="2051999"/>
            <a:ext cx="1718419" cy="1058400"/>
          </a:xfrm>
          <a:prstGeom prst="rect">
            <a:avLst/>
          </a:prstGeom>
        </p:spPr>
        <p:txBody>
          <a:bodyPr wrap="none" lIns="0" tIns="0" rIns="0" bIns="75600">
            <a:spAutoFit/>
          </a:bodyPr>
          <a:lstStyle>
            <a:lvl1pPr marL="0" indent="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None/>
              <a:defRPr sz="2200">
                <a:solidFill>
                  <a:schemeClr val="bg1"/>
                </a:solidFill>
                <a:latin typeface="AU Peto" panose="040C0B07020602020301" pitchFamily="82" charset="0"/>
                <a:ea typeface="AU Peto" panose="040C0B07020602020301" pitchFamily="82" charset="0"/>
                <a:cs typeface="+mn-cs"/>
              </a:defRPr>
            </a:lvl1pPr>
            <a:lvl2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2pPr>
            <a:lvl3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3pPr>
            <a:lvl4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4pPr>
            <a:lvl5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5pPr>
            <a:lvl6pPr marL="13525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6pPr>
            <a:lvl7pPr marL="18097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7pPr>
            <a:lvl8pPr marL="22669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8pPr>
            <a:lvl9pPr marL="27241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9pPr>
          </a:lstStyle>
          <a:p>
            <a:pPr algn="r"/>
            <a:r>
              <a:rPr lang="en-GB" sz="6700" kern="0" dirty="0" smtClean="0">
                <a:solidFill>
                  <a:schemeClr val="bg1"/>
                </a:solidFill>
              </a:rPr>
              <a:t>AU</a:t>
            </a:r>
            <a:endParaRPr lang="en-GB" sz="6700" kern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896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50000">
                <a:schemeClr val="bg2">
                  <a:lumMod val="80000"/>
                </a:schemeClr>
              </a:gs>
              <a:gs pos="0">
                <a:schemeClr val="bg2"/>
              </a:gs>
              <a:gs pos="10000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4819" name="Title 1"/>
          <p:cNvSpPr>
            <a:spLocks noGrp="1" noChangeArrowheads="1"/>
          </p:cNvSpPr>
          <p:nvPr>
            <p:ph type="ctrTitle"/>
          </p:nvPr>
        </p:nvSpPr>
        <p:spPr>
          <a:xfrm>
            <a:off x="989013" y="1059582"/>
            <a:ext cx="7159345" cy="1334665"/>
          </a:xfrm>
        </p:spPr>
        <p:txBody>
          <a:bodyPr wrap="square" anchor="b" anchorCtr="0">
            <a:noAutofit/>
          </a:bodyPr>
          <a:lstStyle>
            <a:lvl1pPr>
              <a:lnSpc>
                <a:spcPct val="95000"/>
              </a:lnSpc>
              <a:defRPr sz="4000" baseline="0" smtClean="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</a:p>
        </p:txBody>
      </p:sp>
      <p:sp>
        <p:nvSpPr>
          <p:cNvPr id="19" name="White Top Rectangle"/>
          <p:cNvSpPr>
            <a:spLocks noChangeArrowheads="1"/>
          </p:cNvSpPr>
          <p:nvPr userDrawn="1"/>
        </p:nvSpPr>
        <p:spPr bwMode="auto">
          <a:xfrm>
            <a:off x="1022571" y="2517750"/>
            <a:ext cx="738000" cy="5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009690" y="2787774"/>
            <a:ext cx="5372308" cy="1309564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22" name="TextBox 21"/>
          <p:cNvSpPr txBox="1"/>
          <p:nvPr userDrawn="1"/>
        </p:nvSpPr>
        <p:spPr>
          <a:xfrm>
            <a:off x="-1620688" y="2022289"/>
            <a:ext cx="1509880" cy="55399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Ændr 2. linje i overskriften </a:t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til AU Passata Light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55968" y="4496400"/>
            <a:ext cx="1437196" cy="491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3480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lnSpc>
                <a:spcPts val="1200"/>
              </a:lnSpc>
              <a:buFontTx/>
              <a:buNone/>
              <a:defRPr sz="600" spc="40" baseline="0" smtClean="0">
                <a:solidFill>
                  <a:schemeClr val="bg1"/>
                </a:solidFill>
                <a:latin typeface="AU Passata Light" pitchFamily="34" charset="0"/>
              </a:defRPr>
            </a:lvl1pPr>
          </a:lstStyle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30" name="SD_FLD_DocumentDate"/>
          <p:cNvSpPr txBox="1">
            <a:spLocks noChangeArrowheads="1"/>
          </p:cNvSpPr>
          <p:nvPr userDrawn="1"/>
        </p:nvSpPr>
        <p:spPr bwMode="auto">
          <a:xfrm>
            <a:off x="7045890" y="4496400"/>
            <a:ext cx="1746000" cy="334800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216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800" cap="all" baseline="0" dirty="0" smtClean="0">
              <a:solidFill>
                <a:schemeClr val="bg1"/>
              </a:solidFill>
              <a:latin typeface="AU Passata Light" pitchFamily="34" charset="0"/>
            </a:endParaRPr>
          </a:p>
        </p:txBody>
      </p:sp>
      <p:sp>
        <p:nvSpPr>
          <p:cNvPr id="31" name="SD_FLD_Event"/>
          <p:cNvSpPr txBox="1">
            <a:spLocks noChangeArrowheads="1"/>
          </p:cNvSpPr>
          <p:nvPr userDrawn="1"/>
        </p:nvSpPr>
        <p:spPr bwMode="auto">
          <a:xfrm>
            <a:off x="7045890" y="4496400"/>
            <a:ext cx="1749940" cy="108347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90000" rIns="0" bIns="0" anchor="t" anchorCtr="0"/>
          <a:lstStyle/>
          <a:p>
            <a:pPr algn="r">
              <a:lnSpc>
                <a:spcPct val="95000"/>
              </a:lnSpc>
              <a:defRPr/>
            </a:pPr>
            <a:endParaRPr lang="en-GB" sz="800" b="1" cap="all" baseline="0" dirty="0">
              <a:solidFill>
                <a:schemeClr val="bg1"/>
              </a:solidFill>
            </a:endParaRPr>
          </a:p>
        </p:txBody>
      </p:sp>
      <p:sp>
        <p:nvSpPr>
          <p:cNvPr id="32" name="White Rectangle"/>
          <p:cNvSpPr/>
          <p:nvPr userDrawn="1"/>
        </p:nvSpPr>
        <p:spPr>
          <a:xfrm>
            <a:off x="8360430" y="4402800"/>
            <a:ext cx="432000" cy="54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35" name="SD_USR_Title"/>
          <p:cNvSpPr txBox="1">
            <a:spLocks noChangeArrowheads="1"/>
          </p:cNvSpPr>
          <p:nvPr userDrawn="1"/>
        </p:nvSpPr>
        <p:spPr bwMode="auto">
          <a:xfrm>
            <a:off x="4748455" y="4496400"/>
            <a:ext cx="2237395" cy="335064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216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800" cap="all" baseline="0" dirty="0">
              <a:solidFill>
                <a:schemeClr val="bg1"/>
              </a:solidFill>
              <a:latin typeface="AU Passata Light" pitchFamily="34" charset="0"/>
            </a:endParaRPr>
          </a:p>
        </p:txBody>
      </p:sp>
      <p:sp>
        <p:nvSpPr>
          <p:cNvPr id="36" name="SD_USR_Name"/>
          <p:cNvSpPr txBox="1">
            <a:spLocks noChangeArrowheads="1"/>
          </p:cNvSpPr>
          <p:nvPr userDrawn="1"/>
        </p:nvSpPr>
        <p:spPr bwMode="auto">
          <a:xfrm>
            <a:off x="4748455" y="4496400"/>
            <a:ext cx="2237395" cy="207834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90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800" b="1" cap="all" baseline="0" dirty="0">
              <a:solidFill>
                <a:schemeClr val="bg1"/>
              </a:solidFill>
            </a:endParaRPr>
          </a:p>
        </p:txBody>
      </p:sp>
      <p:sp>
        <p:nvSpPr>
          <p:cNvPr id="37" name="SD_ART_SecondaryLogo"/>
          <p:cNvSpPr>
            <a:spLocks noChangeArrowheads="1"/>
          </p:cNvSpPr>
          <p:nvPr userDrawn="1"/>
        </p:nvSpPr>
        <p:spPr bwMode="auto">
          <a:xfrm>
            <a:off x="2844000" y="4582800"/>
            <a:ext cx="1508400" cy="316800"/>
          </a:xfrm>
          <a:prstGeom prst="rect">
            <a:avLst/>
          </a:prstGeom>
          <a:solidFill>
            <a:schemeClr val="bg1">
              <a:alpha val="0"/>
            </a:schemeClr>
          </a:solidFill>
          <a:ln w="1778" algn="ctr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>
              <a:defRPr/>
            </a:pPr>
            <a:endParaRPr lang="en-GB" dirty="0"/>
          </a:p>
        </p:txBody>
      </p:sp>
      <p:sp>
        <p:nvSpPr>
          <p:cNvPr id="38" name="SD_LAN_AUWBreak"/>
          <p:cNvSpPr txBox="1">
            <a:spLocks noChangeArrowheads="1"/>
          </p:cNvSpPr>
          <p:nvPr userDrawn="1"/>
        </p:nvSpPr>
        <p:spPr bwMode="auto">
          <a:xfrm>
            <a:off x="971998" y="4496400"/>
            <a:ext cx="702000" cy="331403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wrap="none" lIns="0" tIns="64800" rIns="0" bIns="0" anchor="t" anchorCtr="0">
            <a:spAutoFit/>
          </a:bodyPr>
          <a:lstStyle/>
          <a:p>
            <a:pPr algn="l">
              <a:lnSpc>
                <a:spcPct val="90000"/>
              </a:lnSpc>
              <a:defRPr/>
            </a:pPr>
            <a:r>
              <a:rPr lang="en-GB" sz="960" cap="all" baseline="0" dirty="0" smtClean="0">
                <a:solidFill>
                  <a:schemeClr val="bg1"/>
                </a:solidFill>
                <a:latin typeface="AU Passata" panose="020B0503030502030804" pitchFamily="34" charset="0"/>
              </a:rPr>
              <a:t>AARHUS</a:t>
            </a:r>
          </a:p>
          <a:p>
            <a:pPr algn="l">
              <a:lnSpc>
                <a:spcPct val="90000"/>
              </a:lnSpc>
              <a:defRPr/>
            </a:pPr>
            <a:r>
              <a:rPr lang="en-GB" sz="960" cap="all" baseline="0" dirty="0" smtClean="0">
                <a:solidFill>
                  <a:schemeClr val="bg1"/>
                </a:solidFill>
                <a:latin typeface="AU Passata" panose="020B0503030502030804" pitchFamily="34" charset="0"/>
              </a:rPr>
              <a:t>UNIVERSITET</a:t>
            </a:r>
            <a:endParaRPr lang="en-GB" sz="960" cap="all" baseline="0" dirty="0">
              <a:solidFill>
                <a:schemeClr val="bg1"/>
              </a:solidFill>
              <a:latin typeface="AU Passata" panose="020B0503030502030804" pitchFamily="34" charset="0"/>
            </a:endParaRPr>
          </a:p>
        </p:txBody>
      </p:sp>
      <p:sp>
        <p:nvSpPr>
          <p:cNvPr id="39" name="SD_OFF_Niveau1And2"/>
          <p:cNvSpPr txBox="1">
            <a:spLocks noChangeArrowheads="1"/>
          </p:cNvSpPr>
          <p:nvPr userDrawn="1"/>
        </p:nvSpPr>
        <p:spPr bwMode="auto">
          <a:xfrm>
            <a:off x="975600" y="4496400"/>
            <a:ext cx="1800000" cy="424800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334800" rIns="0" bIns="0">
            <a:spAutoFit/>
          </a:bodyPr>
          <a:lstStyle/>
          <a:p>
            <a:pPr>
              <a:lnSpc>
                <a:spcPct val="95000"/>
              </a:lnSpc>
              <a:defRPr/>
            </a:pPr>
            <a:endParaRPr lang="en-GB" sz="600" cap="all" spc="40" baseline="0" dirty="0" smtClean="0">
              <a:solidFill>
                <a:schemeClr val="bg1"/>
              </a:solidFill>
              <a:latin typeface="AU Passata Light" pitchFamily="34" charset="0"/>
            </a:endParaRPr>
          </a:p>
        </p:txBody>
      </p:sp>
      <p:sp>
        <p:nvSpPr>
          <p:cNvPr id="40" name="Pladsholder til tekst 2"/>
          <p:cNvSpPr txBox="1">
            <a:spLocks/>
          </p:cNvSpPr>
          <p:nvPr userDrawn="1"/>
        </p:nvSpPr>
        <p:spPr>
          <a:xfrm>
            <a:off x="306000" y="4496400"/>
            <a:ext cx="538609" cy="331200"/>
          </a:xfrm>
          <a:prstGeom prst="rect">
            <a:avLst/>
          </a:prstGeom>
        </p:spPr>
        <p:txBody>
          <a:bodyPr wrap="none" lIns="0" tIns="0" rIns="0" bIns="21600">
            <a:spAutoFit/>
          </a:bodyPr>
          <a:lstStyle>
            <a:lvl1pPr marL="0" indent="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None/>
              <a:defRPr sz="2200">
                <a:solidFill>
                  <a:schemeClr val="bg1"/>
                </a:solidFill>
                <a:latin typeface="AU Peto" panose="040C0B07020602020301" pitchFamily="82" charset="0"/>
                <a:ea typeface="AU Peto" panose="040C0B07020602020301" pitchFamily="82" charset="0"/>
                <a:cs typeface="+mn-cs"/>
              </a:defRPr>
            </a:lvl1pPr>
            <a:lvl2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2pPr>
            <a:lvl3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3pPr>
            <a:lvl4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4pPr>
            <a:lvl5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5pPr>
            <a:lvl6pPr marL="13525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6pPr>
            <a:lvl7pPr marL="18097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7pPr>
            <a:lvl8pPr marL="22669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8pPr>
            <a:lvl9pPr marL="27241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9pPr>
          </a:lstStyle>
          <a:p>
            <a:r>
              <a:rPr lang="en-GB" sz="2090" kern="0" dirty="0" smtClean="0">
                <a:solidFill>
                  <a:schemeClr val="bg1"/>
                </a:solidFill>
              </a:rPr>
              <a:t>AU</a:t>
            </a:r>
            <a:endParaRPr lang="en-GB" sz="2090" kern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008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no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50000">
                <a:schemeClr val="bg2">
                  <a:lumMod val="80000"/>
                </a:schemeClr>
              </a:gs>
              <a:gs pos="0">
                <a:schemeClr val="bg2"/>
              </a:gs>
              <a:gs pos="10000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4819" name="Title 1"/>
          <p:cNvSpPr>
            <a:spLocks noGrp="1" noChangeArrowheads="1"/>
          </p:cNvSpPr>
          <p:nvPr>
            <p:ph type="ctrTitle"/>
          </p:nvPr>
        </p:nvSpPr>
        <p:spPr>
          <a:xfrm>
            <a:off x="989013" y="1989780"/>
            <a:ext cx="7159345" cy="1169551"/>
          </a:xfrm>
        </p:spPr>
        <p:txBody>
          <a:bodyPr wrap="square" anchor="t" anchorCtr="0">
            <a:spAutoFit/>
          </a:bodyPr>
          <a:lstStyle>
            <a:lvl1pPr>
              <a:lnSpc>
                <a:spcPct val="95000"/>
              </a:lnSpc>
              <a:defRPr sz="4000" baseline="0" smtClean="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</a:p>
        </p:txBody>
      </p:sp>
      <p:sp>
        <p:nvSpPr>
          <p:cNvPr id="19" name="White Top Rectangle"/>
          <p:cNvSpPr>
            <a:spLocks noChangeArrowheads="1"/>
          </p:cNvSpPr>
          <p:nvPr userDrawn="1"/>
        </p:nvSpPr>
        <p:spPr bwMode="auto">
          <a:xfrm>
            <a:off x="1022571" y="441519"/>
            <a:ext cx="738000" cy="5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 dirty="0"/>
          </a:p>
        </p:txBody>
      </p:sp>
      <p:sp>
        <p:nvSpPr>
          <p:cNvPr id="53" name="TextBox 52"/>
          <p:cNvSpPr txBox="1"/>
          <p:nvPr userDrawn="1"/>
        </p:nvSpPr>
        <p:spPr>
          <a:xfrm>
            <a:off x="-1620688" y="2022289"/>
            <a:ext cx="1509880" cy="55399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Ændr 2. linje i overskriften </a:t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til AU Passata Light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55968" y="4496400"/>
            <a:ext cx="1437196" cy="491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3480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lnSpc>
                <a:spcPts val="1200"/>
              </a:lnSpc>
              <a:buFontTx/>
              <a:buNone/>
              <a:defRPr sz="600" spc="40" baseline="0" smtClean="0">
                <a:solidFill>
                  <a:schemeClr val="bg1"/>
                </a:solidFill>
                <a:latin typeface="AU Passata Light" pitchFamily="34" charset="0"/>
              </a:defRPr>
            </a:lvl1pPr>
          </a:lstStyle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24" name="SD_FLD_DocumentDate"/>
          <p:cNvSpPr txBox="1">
            <a:spLocks noChangeArrowheads="1"/>
          </p:cNvSpPr>
          <p:nvPr userDrawn="1"/>
        </p:nvSpPr>
        <p:spPr bwMode="auto">
          <a:xfrm>
            <a:off x="7045890" y="4496400"/>
            <a:ext cx="1746000" cy="334800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216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800" cap="all" baseline="0" dirty="0" smtClean="0">
              <a:solidFill>
                <a:schemeClr val="bg1"/>
              </a:solidFill>
              <a:latin typeface="AU Passata Light" pitchFamily="34" charset="0"/>
            </a:endParaRPr>
          </a:p>
        </p:txBody>
      </p:sp>
      <p:sp>
        <p:nvSpPr>
          <p:cNvPr id="28" name="SD_FLD_Event"/>
          <p:cNvSpPr txBox="1">
            <a:spLocks noChangeArrowheads="1"/>
          </p:cNvSpPr>
          <p:nvPr userDrawn="1"/>
        </p:nvSpPr>
        <p:spPr bwMode="auto">
          <a:xfrm>
            <a:off x="7045890" y="4496400"/>
            <a:ext cx="1749940" cy="108347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90000" rIns="0" bIns="0" anchor="t" anchorCtr="0"/>
          <a:lstStyle/>
          <a:p>
            <a:pPr algn="r">
              <a:lnSpc>
                <a:spcPct val="95000"/>
              </a:lnSpc>
              <a:defRPr/>
            </a:pPr>
            <a:endParaRPr lang="en-GB" sz="800" b="1" cap="all" baseline="0" dirty="0">
              <a:solidFill>
                <a:schemeClr val="bg1"/>
              </a:solidFill>
            </a:endParaRPr>
          </a:p>
        </p:txBody>
      </p:sp>
      <p:sp>
        <p:nvSpPr>
          <p:cNvPr id="29" name="White Rectangle"/>
          <p:cNvSpPr/>
          <p:nvPr userDrawn="1"/>
        </p:nvSpPr>
        <p:spPr>
          <a:xfrm>
            <a:off x="8360430" y="4402800"/>
            <a:ext cx="432000" cy="54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32" name="SD_USR_Title"/>
          <p:cNvSpPr txBox="1">
            <a:spLocks noChangeArrowheads="1"/>
          </p:cNvSpPr>
          <p:nvPr userDrawn="1"/>
        </p:nvSpPr>
        <p:spPr bwMode="auto">
          <a:xfrm>
            <a:off x="4748455" y="4496400"/>
            <a:ext cx="2237395" cy="335064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216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800" cap="all" baseline="0" dirty="0">
              <a:solidFill>
                <a:schemeClr val="bg1"/>
              </a:solidFill>
              <a:latin typeface="AU Passata Light" pitchFamily="34" charset="0"/>
            </a:endParaRPr>
          </a:p>
        </p:txBody>
      </p:sp>
      <p:sp>
        <p:nvSpPr>
          <p:cNvPr id="33" name="SD_USR_Name"/>
          <p:cNvSpPr txBox="1">
            <a:spLocks noChangeArrowheads="1"/>
          </p:cNvSpPr>
          <p:nvPr userDrawn="1"/>
        </p:nvSpPr>
        <p:spPr bwMode="auto">
          <a:xfrm>
            <a:off x="4748455" y="4496400"/>
            <a:ext cx="2237395" cy="207834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90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800" b="1" cap="all" baseline="0" dirty="0">
              <a:solidFill>
                <a:schemeClr val="bg1"/>
              </a:solidFill>
            </a:endParaRPr>
          </a:p>
        </p:txBody>
      </p:sp>
      <p:sp>
        <p:nvSpPr>
          <p:cNvPr id="34" name="SD_ART_SecondaryLogo"/>
          <p:cNvSpPr>
            <a:spLocks noChangeArrowheads="1"/>
          </p:cNvSpPr>
          <p:nvPr userDrawn="1"/>
        </p:nvSpPr>
        <p:spPr bwMode="auto">
          <a:xfrm>
            <a:off x="2844000" y="4582800"/>
            <a:ext cx="1508400" cy="316800"/>
          </a:xfrm>
          <a:prstGeom prst="rect">
            <a:avLst/>
          </a:prstGeom>
          <a:solidFill>
            <a:schemeClr val="bg1">
              <a:alpha val="0"/>
            </a:schemeClr>
          </a:solidFill>
          <a:ln w="1778" algn="ctr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>
              <a:defRPr/>
            </a:pPr>
            <a:endParaRPr lang="en-GB" dirty="0"/>
          </a:p>
        </p:txBody>
      </p:sp>
      <p:sp>
        <p:nvSpPr>
          <p:cNvPr id="35" name="SD_LAN_AUWBreak"/>
          <p:cNvSpPr txBox="1">
            <a:spLocks noChangeArrowheads="1"/>
          </p:cNvSpPr>
          <p:nvPr userDrawn="1"/>
        </p:nvSpPr>
        <p:spPr bwMode="auto">
          <a:xfrm>
            <a:off x="971998" y="4496400"/>
            <a:ext cx="702000" cy="331403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wrap="none" lIns="0" tIns="64800" rIns="0" bIns="0" anchor="t" anchorCtr="0">
            <a:spAutoFit/>
          </a:bodyPr>
          <a:lstStyle/>
          <a:p>
            <a:pPr algn="l">
              <a:lnSpc>
                <a:spcPct val="90000"/>
              </a:lnSpc>
              <a:defRPr/>
            </a:pPr>
            <a:r>
              <a:rPr lang="en-GB" sz="960" cap="all" baseline="0" dirty="0" smtClean="0">
                <a:solidFill>
                  <a:schemeClr val="bg1"/>
                </a:solidFill>
                <a:latin typeface="AU Passata" panose="020B0503030502030804" pitchFamily="34" charset="0"/>
              </a:rPr>
              <a:t>AARHUS</a:t>
            </a:r>
          </a:p>
          <a:p>
            <a:pPr algn="l">
              <a:lnSpc>
                <a:spcPct val="90000"/>
              </a:lnSpc>
              <a:defRPr/>
            </a:pPr>
            <a:r>
              <a:rPr lang="en-GB" sz="960" cap="all" baseline="0" dirty="0" smtClean="0">
                <a:solidFill>
                  <a:schemeClr val="bg1"/>
                </a:solidFill>
                <a:latin typeface="AU Passata" panose="020B0503030502030804" pitchFamily="34" charset="0"/>
              </a:rPr>
              <a:t>UNIVERSITET</a:t>
            </a:r>
            <a:endParaRPr lang="en-GB" sz="960" cap="all" baseline="0" dirty="0">
              <a:solidFill>
                <a:schemeClr val="bg1"/>
              </a:solidFill>
              <a:latin typeface="AU Passata" panose="020B0503030502030804" pitchFamily="34" charset="0"/>
            </a:endParaRPr>
          </a:p>
        </p:txBody>
      </p:sp>
      <p:sp>
        <p:nvSpPr>
          <p:cNvPr id="36" name="SD_OFF_Niveau1And2"/>
          <p:cNvSpPr txBox="1">
            <a:spLocks noChangeArrowheads="1"/>
          </p:cNvSpPr>
          <p:nvPr userDrawn="1"/>
        </p:nvSpPr>
        <p:spPr bwMode="auto">
          <a:xfrm>
            <a:off x="975600" y="4496400"/>
            <a:ext cx="1800000" cy="424800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334800" rIns="0" bIns="0">
            <a:spAutoFit/>
          </a:bodyPr>
          <a:lstStyle/>
          <a:p>
            <a:pPr>
              <a:lnSpc>
                <a:spcPct val="95000"/>
              </a:lnSpc>
              <a:defRPr/>
            </a:pPr>
            <a:endParaRPr lang="en-GB" sz="600" cap="all" spc="40" baseline="0" dirty="0" smtClean="0">
              <a:solidFill>
                <a:schemeClr val="bg1"/>
              </a:solidFill>
              <a:latin typeface="AU Passata Light" pitchFamily="34" charset="0"/>
            </a:endParaRPr>
          </a:p>
        </p:txBody>
      </p:sp>
      <p:sp>
        <p:nvSpPr>
          <p:cNvPr id="37" name="Pladsholder til tekst 2"/>
          <p:cNvSpPr txBox="1">
            <a:spLocks/>
          </p:cNvSpPr>
          <p:nvPr userDrawn="1"/>
        </p:nvSpPr>
        <p:spPr>
          <a:xfrm>
            <a:off x="306000" y="4496400"/>
            <a:ext cx="538609" cy="331200"/>
          </a:xfrm>
          <a:prstGeom prst="rect">
            <a:avLst/>
          </a:prstGeom>
        </p:spPr>
        <p:txBody>
          <a:bodyPr wrap="none" lIns="0" tIns="0" rIns="0" bIns="21600">
            <a:spAutoFit/>
          </a:bodyPr>
          <a:lstStyle>
            <a:lvl1pPr marL="0" indent="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None/>
              <a:defRPr sz="2200">
                <a:solidFill>
                  <a:schemeClr val="bg1"/>
                </a:solidFill>
                <a:latin typeface="AU Peto" panose="040C0B07020602020301" pitchFamily="82" charset="0"/>
                <a:ea typeface="AU Peto" panose="040C0B07020602020301" pitchFamily="82" charset="0"/>
                <a:cs typeface="+mn-cs"/>
              </a:defRPr>
            </a:lvl1pPr>
            <a:lvl2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2pPr>
            <a:lvl3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3pPr>
            <a:lvl4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4pPr>
            <a:lvl5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5pPr>
            <a:lvl6pPr marL="13525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6pPr>
            <a:lvl7pPr marL="18097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7pPr>
            <a:lvl8pPr marL="22669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8pPr>
            <a:lvl9pPr marL="27241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9pPr>
          </a:lstStyle>
          <a:p>
            <a:r>
              <a:rPr lang="en-GB" sz="2090" kern="0" dirty="0" smtClean="0">
                <a:solidFill>
                  <a:schemeClr val="bg1"/>
                </a:solidFill>
              </a:rPr>
              <a:t>AU</a:t>
            </a:r>
            <a:endParaRPr lang="en-GB" sz="2090" kern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813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17" name="Black Rectangle"/>
          <p:cNvSpPr/>
          <p:nvPr userDrawn="1"/>
        </p:nvSpPr>
        <p:spPr>
          <a:xfrm>
            <a:off x="352425" y="1324430"/>
            <a:ext cx="736600" cy="4571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19" name="TextBox 17"/>
          <p:cNvSpPr txBox="1">
            <a:spLocks noChangeArrowheads="1"/>
          </p:cNvSpPr>
          <p:nvPr userDrawn="1"/>
        </p:nvSpPr>
        <p:spPr bwMode="auto">
          <a:xfrm>
            <a:off x="-1764704" y="1564430"/>
            <a:ext cx="1683620" cy="15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lnSpc>
                <a:spcPct val="100000"/>
              </a:lnSpc>
            </a:pP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For at få punktopstilling </a:t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på teksten </a:t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(flere niveauer findes), </a:t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brug ‘Forøg listeniveau’</a:t>
            </a:r>
          </a:p>
          <a:p>
            <a:pPr algn="r" eaLnBrk="1" hangingPunct="1">
              <a:lnSpc>
                <a:spcPct val="100000"/>
              </a:lnSpc>
            </a:pPr>
            <a:endParaRPr lang="en-GB" sz="1000" noProof="1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  <a:p>
            <a:pPr algn="r" eaLnBrk="1" hangingPunct="1">
              <a:lnSpc>
                <a:spcPct val="100000"/>
              </a:lnSpc>
            </a:pPr>
            <a:endParaRPr lang="en-GB" sz="1000" noProof="1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  <a:p>
            <a:pPr algn="r" eaLnBrk="1" hangingPunct="1">
              <a:lnSpc>
                <a:spcPct val="100000"/>
              </a:lnSpc>
            </a:pP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For at få venstrestillet tekst uden punktopstilling, brug ‘Formindsk listeniveau’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8284" y="2207521"/>
            <a:ext cx="457200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Rounded Rectangle 20"/>
          <p:cNvSpPr/>
          <p:nvPr userDrawn="1"/>
        </p:nvSpPr>
        <p:spPr>
          <a:xfrm>
            <a:off x="-309684" y="2207521"/>
            <a:ext cx="214465" cy="206975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400" noProof="1">
              <a:latin typeface="+mn-lt"/>
            </a:endParaRPr>
          </a:p>
        </p:txBody>
      </p:sp>
      <p:pic>
        <p:nvPicPr>
          <p:cNvPr id="23" name="Picture 3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566726" y="2999609"/>
            <a:ext cx="438150" cy="209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Rectangle 23"/>
          <p:cNvSpPr/>
          <p:nvPr userDrawn="1"/>
        </p:nvSpPr>
        <p:spPr>
          <a:xfrm>
            <a:off x="-347651" y="2999609"/>
            <a:ext cx="219075" cy="201169"/>
          </a:xfrm>
          <a:prstGeom prst="rect">
            <a:avLst/>
          </a:prstGeom>
          <a:solidFill>
            <a:srgbClr val="FFFFFF">
              <a:alpha val="65882"/>
            </a:srgbClr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400" noProof="1">
              <a:latin typeface="+mn-lt"/>
            </a:endParaRPr>
          </a:p>
        </p:txBody>
      </p:sp>
      <p:sp>
        <p:nvSpPr>
          <p:cNvPr id="25" name="Rounded Rectangle 24"/>
          <p:cNvSpPr/>
          <p:nvPr userDrawn="1"/>
        </p:nvSpPr>
        <p:spPr>
          <a:xfrm>
            <a:off x="-562116" y="3002183"/>
            <a:ext cx="214465" cy="206975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400" noProof="1">
              <a:latin typeface="+mn-lt"/>
            </a:endParaRPr>
          </a:p>
        </p:txBody>
      </p:sp>
      <p:sp>
        <p:nvSpPr>
          <p:cNvPr id="26" name="TextBox 25"/>
          <p:cNvSpPr txBox="1"/>
          <p:nvPr userDrawn="1"/>
        </p:nvSpPr>
        <p:spPr>
          <a:xfrm>
            <a:off x="-1620688" y="766856"/>
            <a:ext cx="1509880" cy="35506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Ændr 2. linje i overskriften </a:t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til AU Passata Light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425" y="1860717"/>
            <a:ext cx="8440739" cy="2233603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52426" y="166688"/>
            <a:ext cx="8440737" cy="574632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17" name="Black Rectangle"/>
          <p:cNvSpPr/>
          <p:nvPr userDrawn="1"/>
        </p:nvSpPr>
        <p:spPr>
          <a:xfrm>
            <a:off x="352425" y="919598"/>
            <a:ext cx="736600" cy="4571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352424" y="1131590"/>
            <a:ext cx="8440739" cy="42733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2400"/>
            </a:lvl1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-1480584" y="339502"/>
            <a:ext cx="1369776" cy="10772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Overskrift én</a:t>
            </a:r>
            <a:r>
              <a:rPr lang="en-GB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linje</a:t>
            </a:r>
            <a:br>
              <a:rPr lang="en-GB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Bold eller Regular</a:t>
            </a:r>
          </a:p>
          <a:p>
            <a:pPr algn="r">
              <a:lnSpc>
                <a:spcPct val="100000"/>
              </a:lnSpc>
            </a:pPr>
            <a:endParaRPr lang="en-GB" sz="100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>
              <a:lnSpc>
                <a:spcPct val="100000"/>
              </a:lnSpc>
            </a:pPr>
            <a:endParaRPr lang="en-GB" sz="100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>
              <a:lnSpc>
                <a:spcPct val="100000"/>
              </a:lnSpc>
            </a:pPr>
            <a:endParaRPr lang="en-GB" sz="100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>
              <a:lnSpc>
                <a:spcPct val="100000"/>
              </a:lnSpc>
            </a:pP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Underoverskrift</a:t>
            </a:r>
            <a:r>
              <a:rPr lang="en-GB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br>
              <a:rPr lang="en-GB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GB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én linje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 userDrawn="1"/>
        </p:nvSpPr>
        <p:spPr bwMode="auto">
          <a:xfrm>
            <a:off x="-1764704" y="1564430"/>
            <a:ext cx="1683620" cy="15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lnSpc>
                <a:spcPct val="100000"/>
              </a:lnSpc>
            </a:pP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For at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få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punktopstilling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b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</a:b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på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teksten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b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</a:b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(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flere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niveauer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findes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), </a:t>
            </a:r>
            <a:b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</a:b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brug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‘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Forøg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listeniveau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’</a:t>
            </a:r>
          </a:p>
          <a:p>
            <a:pPr algn="r" eaLnBrk="1" hangingPunct="1">
              <a:lnSpc>
                <a:spcPct val="100000"/>
              </a:lnSpc>
            </a:pPr>
            <a:endParaRPr lang="en-GB" sz="1000" noProof="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  <a:p>
            <a:pPr algn="r" eaLnBrk="1" hangingPunct="1">
              <a:lnSpc>
                <a:spcPct val="100000"/>
              </a:lnSpc>
            </a:pPr>
            <a:endParaRPr lang="en-GB" sz="1000" noProof="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  <a:p>
            <a:pPr algn="r" eaLnBrk="1" hangingPunct="1">
              <a:lnSpc>
                <a:spcPct val="100000"/>
              </a:lnSpc>
            </a:pP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For at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få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venstrestillet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tekst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uden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punktopstilling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,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brug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‘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Formindsk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listeniveau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’</a:t>
            </a:r>
            <a:endParaRPr lang="en-GB" sz="1000" noProof="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8284" y="2207521"/>
            <a:ext cx="457200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Rounded Rectangle 22"/>
          <p:cNvSpPr/>
          <p:nvPr userDrawn="1"/>
        </p:nvSpPr>
        <p:spPr>
          <a:xfrm>
            <a:off x="-309684" y="2207521"/>
            <a:ext cx="214465" cy="206975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400" dirty="0">
              <a:latin typeface="+mn-lt"/>
            </a:endParaRPr>
          </a:p>
        </p:txBody>
      </p:sp>
      <p:pic>
        <p:nvPicPr>
          <p:cNvPr id="24" name="Picture 3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566726" y="2999609"/>
            <a:ext cx="438150" cy="209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Rectangle 24"/>
          <p:cNvSpPr/>
          <p:nvPr userDrawn="1"/>
        </p:nvSpPr>
        <p:spPr>
          <a:xfrm>
            <a:off x="-347651" y="2999609"/>
            <a:ext cx="219075" cy="201169"/>
          </a:xfrm>
          <a:prstGeom prst="rect">
            <a:avLst/>
          </a:prstGeom>
          <a:solidFill>
            <a:srgbClr val="FFFFFF">
              <a:alpha val="65882"/>
            </a:srgbClr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400" dirty="0">
              <a:latin typeface="+mn-lt"/>
            </a:endParaRPr>
          </a:p>
        </p:txBody>
      </p:sp>
      <p:sp>
        <p:nvSpPr>
          <p:cNvPr id="26" name="Rounded Rectangle 25"/>
          <p:cNvSpPr/>
          <p:nvPr userDrawn="1"/>
        </p:nvSpPr>
        <p:spPr>
          <a:xfrm>
            <a:off x="-562116" y="3002183"/>
            <a:ext cx="214465" cy="206975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97128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 and bulle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52426" y="166688"/>
            <a:ext cx="8440737" cy="574632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17" name="Black Rectangle"/>
          <p:cNvSpPr/>
          <p:nvPr userDrawn="1"/>
        </p:nvSpPr>
        <p:spPr>
          <a:xfrm>
            <a:off x="352425" y="919598"/>
            <a:ext cx="736600" cy="4571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6980" y="1149350"/>
            <a:ext cx="8448849" cy="2947988"/>
          </a:xfrm>
        </p:spPr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-1480584" y="339502"/>
            <a:ext cx="1369776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Overskrift én</a:t>
            </a:r>
            <a:r>
              <a:rPr lang="en-GB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linje</a:t>
            </a:r>
            <a:br>
              <a:rPr lang="en-GB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Bold eller Regular</a:t>
            </a:r>
          </a:p>
        </p:txBody>
      </p:sp>
    </p:spTree>
    <p:extLst>
      <p:ext uri="{BB962C8B-B14F-4D97-AF65-F5344CB8AC3E}">
        <p14:creationId xmlns:p14="http://schemas.microsoft.com/office/powerpoint/2010/main" val="40467552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ch text and small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52427" y="166687"/>
            <a:ext cx="5227685" cy="478119"/>
          </a:xfrm>
        </p:spPr>
        <p:txBody>
          <a:bodyPr/>
          <a:lstStyle>
            <a:lvl1pPr>
              <a:defRPr sz="2400" b="0" cap="none" baseline="0"/>
            </a:lvl1pPr>
          </a:lstStyle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832475" y="355450"/>
            <a:ext cx="2960688" cy="37418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a-DK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52424" y="891894"/>
            <a:ext cx="5227687" cy="3205444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17" name="TextBox 17"/>
          <p:cNvSpPr txBox="1">
            <a:spLocks noChangeArrowheads="1"/>
          </p:cNvSpPr>
          <p:nvPr userDrawn="1"/>
        </p:nvSpPr>
        <p:spPr bwMode="auto">
          <a:xfrm>
            <a:off x="-1764704" y="915566"/>
            <a:ext cx="1683620" cy="15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lnSpc>
                <a:spcPct val="100000"/>
              </a:lnSpc>
            </a:pP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For at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få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punktopstilling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b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</a:b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på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teksten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b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</a:b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(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flere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niveauer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findes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), </a:t>
            </a:r>
            <a:b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</a:b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brug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‘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Forøg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listeniveau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’</a:t>
            </a:r>
          </a:p>
          <a:p>
            <a:pPr algn="r" eaLnBrk="1" hangingPunct="1">
              <a:lnSpc>
                <a:spcPct val="100000"/>
              </a:lnSpc>
            </a:pPr>
            <a:endParaRPr lang="en-GB" sz="1000" noProof="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  <a:p>
            <a:pPr algn="r" eaLnBrk="1" hangingPunct="1">
              <a:lnSpc>
                <a:spcPct val="100000"/>
              </a:lnSpc>
            </a:pPr>
            <a:endParaRPr lang="en-GB" sz="1000" noProof="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  <a:p>
            <a:pPr algn="r" eaLnBrk="1" hangingPunct="1">
              <a:lnSpc>
                <a:spcPct val="100000"/>
              </a:lnSpc>
            </a:pP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For at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få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venstrestillet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tekst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uden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punktopstilling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,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brug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‘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Formindsk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listeniveau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’</a:t>
            </a:r>
            <a:endParaRPr lang="en-GB" sz="1000" noProof="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8284" y="1558657"/>
            <a:ext cx="457200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Rounded Rectangle 18"/>
          <p:cNvSpPr/>
          <p:nvPr userDrawn="1"/>
        </p:nvSpPr>
        <p:spPr>
          <a:xfrm>
            <a:off x="-309684" y="1558657"/>
            <a:ext cx="214465" cy="206975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400" dirty="0">
              <a:latin typeface="+mn-lt"/>
            </a:endParaRPr>
          </a:p>
        </p:txBody>
      </p:sp>
      <p:pic>
        <p:nvPicPr>
          <p:cNvPr id="20" name="Picture 3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566726" y="2350745"/>
            <a:ext cx="438150" cy="209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Rectangle 22"/>
          <p:cNvSpPr/>
          <p:nvPr userDrawn="1"/>
        </p:nvSpPr>
        <p:spPr>
          <a:xfrm>
            <a:off x="-347651" y="2350745"/>
            <a:ext cx="219075" cy="201169"/>
          </a:xfrm>
          <a:prstGeom prst="rect">
            <a:avLst/>
          </a:prstGeom>
          <a:solidFill>
            <a:srgbClr val="FFFFFF">
              <a:alpha val="65882"/>
            </a:srgbClr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400" dirty="0">
              <a:latin typeface="+mn-lt"/>
            </a:endParaRPr>
          </a:p>
        </p:txBody>
      </p:sp>
      <p:sp>
        <p:nvSpPr>
          <p:cNvPr id="24" name="Rounded Rectangle 23"/>
          <p:cNvSpPr/>
          <p:nvPr userDrawn="1"/>
        </p:nvSpPr>
        <p:spPr>
          <a:xfrm>
            <a:off x="-562116" y="2353319"/>
            <a:ext cx="214465" cy="206975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400" dirty="0">
              <a:latin typeface="+mn-lt"/>
            </a:endParaRPr>
          </a:p>
        </p:txBody>
      </p:sp>
      <p:sp>
        <p:nvSpPr>
          <p:cNvPr id="25" name="TextBox 24"/>
          <p:cNvSpPr txBox="1"/>
          <p:nvPr userDrawn="1"/>
        </p:nvSpPr>
        <p:spPr>
          <a:xfrm>
            <a:off x="-1480584" y="339502"/>
            <a:ext cx="1369776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Overskrift </a:t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MAKS. én</a:t>
            </a:r>
            <a:r>
              <a:rPr lang="en-GB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linje</a:t>
            </a:r>
            <a:endParaRPr lang="en-GB" sz="100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5019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52426" y="166687"/>
            <a:ext cx="4093200" cy="478119"/>
          </a:xfrm>
        </p:spPr>
        <p:txBody>
          <a:bodyPr/>
          <a:lstStyle>
            <a:lvl1pPr>
              <a:defRPr sz="2400" b="0" cap="none" baseline="0"/>
            </a:lvl1pPr>
          </a:lstStyle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4699963" y="355450"/>
            <a:ext cx="4093200" cy="37418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a-DK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52424" y="891894"/>
            <a:ext cx="4093200" cy="3205444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17" name="TextBox 17"/>
          <p:cNvSpPr txBox="1">
            <a:spLocks noChangeArrowheads="1"/>
          </p:cNvSpPr>
          <p:nvPr userDrawn="1"/>
        </p:nvSpPr>
        <p:spPr bwMode="auto">
          <a:xfrm>
            <a:off x="-1764704" y="915566"/>
            <a:ext cx="1683620" cy="15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lnSpc>
                <a:spcPct val="100000"/>
              </a:lnSpc>
            </a:pP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For at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få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punktopstilling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b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</a:b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på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teksten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b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</a:b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(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flere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niveauer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findes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), </a:t>
            </a:r>
            <a:b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</a:b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brug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‘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Forøg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listeniveau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’</a:t>
            </a:r>
          </a:p>
          <a:p>
            <a:pPr algn="r" eaLnBrk="1" hangingPunct="1">
              <a:lnSpc>
                <a:spcPct val="100000"/>
              </a:lnSpc>
            </a:pPr>
            <a:endParaRPr lang="en-GB" sz="1000" noProof="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  <a:p>
            <a:pPr algn="r" eaLnBrk="1" hangingPunct="1">
              <a:lnSpc>
                <a:spcPct val="100000"/>
              </a:lnSpc>
            </a:pPr>
            <a:endParaRPr lang="en-GB" sz="1000" noProof="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  <a:p>
            <a:pPr algn="r" eaLnBrk="1" hangingPunct="1">
              <a:lnSpc>
                <a:spcPct val="100000"/>
              </a:lnSpc>
            </a:pP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For at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få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venstrestillet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tekst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uden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punktopstilling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,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brug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‘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Formindsk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en-GB" sz="1000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listeniveau</a:t>
            </a:r>
            <a:r>
              <a:rPr lang="en-GB" sz="100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’</a:t>
            </a:r>
            <a:endParaRPr lang="en-GB" sz="1000" noProof="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8284" y="1558657"/>
            <a:ext cx="457200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Rounded Rectangle 18"/>
          <p:cNvSpPr/>
          <p:nvPr userDrawn="1"/>
        </p:nvSpPr>
        <p:spPr>
          <a:xfrm>
            <a:off x="-309684" y="1558657"/>
            <a:ext cx="214465" cy="206975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400" dirty="0">
              <a:latin typeface="+mn-lt"/>
            </a:endParaRPr>
          </a:p>
        </p:txBody>
      </p:sp>
      <p:pic>
        <p:nvPicPr>
          <p:cNvPr id="20" name="Picture 3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566726" y="2350745"/>
            <a:ext cx="438150" cy="209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Rectangle 22"/>
          <p:cNvSpPr/>
          <p:nvPr userDrawn="1"/>
        </p:nvSpPr>
        <p:spPr>
          <a:xfrm>
            <a:off x="-347651" y="2350745"/>
            <a:ext cx="219075" cy="201169"/>
          </a:xfrm>
          <a:prstGeom prst="rect">
            <a:avLst/>
          </a:prstGeom>
          <a:solidFill>
            <a:srgbClr val="FFFFFF">
              <a:alpha val="65882"/>
            </a:srgbClr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400" dirty="0">
              <a:latin typeface="+mn-lt"/>
            </a:endParaRPr>
          </a:p>
        </p:txBody>
      </p:sp>
      <p:sp>
        <p:nvSpPr>
          <p:cNvPr id="24" name="Rounded Rectangle 23"/>
          <p:cNvSpPr/>
          <p:nvPr userDrawn="1"/>
        </p:nvSpPr>
        <p:spPr>
          <a:xfrm>
            <a:off x="-562116" y="2353319"/>
            <a:ext cx="214465" cy="206975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400" dirty="0">
              <a:latin typeface="+mn-lt"/>
            </a:endParaRPr>
          </a:p>
        </p:txBody>
      </p:sp>
      <p:sp>
        <p:nvSpPr>
          <p:cNvPr id="25" name="TextBox 24"/>
          <p:cNvSpPr txBox="1"/>
          <p:nvPr userDrawn="1"/>
        </p:nvSpPr>
        <p:spPr>
          <a:xfrm>
            <a:off x="-1480584" y="339502"/>
            <a:ext cx="1369776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Overskrift </a:t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MAKS. én</a:t>
            </a:r>
            <a:r>
              <a:rPr lang="en-GB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linje</a:t>
            </a:r>
            <a:endParaRPr lang="en-GB" sz="100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787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52426" y="1149350"/>
            <a:ext cx="4093200" cy="929338"/>
          </a:xfrm>
        </p:spPr>
        <p:txBody>
          <a:bodyPr/>
          <a:lstStyle>
            <a:lvl1pPr algn="r">
              <a:defRPr sz="2400" cap="all" baseline="0"/>
            </a:lvl1pPr>
          </a:lstStyle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8" name="TextBox 17"/>
          <p:cNvSpPr txBox="1">
            <a:spLocks noChangeArrowheads="1"/>
          </p:cNvSpPr>
          <p:nvPr userDrawn="1"/>
        </p:nvSpPr>
        <p:spPr bwMode="auto">
          <a:xfrm>
            <a:off x="-1764704" y="1812217"/>
            <a:ext cx="1683620" cy="1119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lnSpc>
                <a:spcPct val="100000"/>
              </a:lnSpc>
            </a:pP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Indsæt</a:t>
            </a:r>
            <a:r>
              <a:rPr lang="en-GB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 Navn </a:t>
            </a:r>
          </a:p>
          <a:p>
            <a:pPr algn="r" eaLnBrk="1" hangingPunct="1">
              <a:lnSpc>
                <a:spcPct val="100000"/>
              </a:lnSpc>
            </a:pPr>
            <a:endParaRPr lang="en-GB" sz="800" baseline="0" noProof="1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  <a:p>
            <a:pPr algn="r" eaLnBrk="1" hangingPunct="1">
              <a:lnSpc>
                <a:spcPct val="100000"/>
              </a:lnSpc>
            </a:pPr>
            <a:r>
              <a:rPr lang="en-GB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Profession</a:t>
            </a:r>
          </a:p>
          <a:p>
            <a:pPr algn="r" eaLnBrk="1" hangingPunct="1">
              <a:lnSpc>
                <a:spcPct val="100000"/>
              </a:lnSpc>
            </a:pPr>
            <a:endParaRPr lang="en-GB" sz="1000" baseline="0" noProof="1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  <a:p>
            <a:pPr algn="r" eaLnBrk="1" hangingPunct="1">
              <a:lnSpc>
                <a:spcPct val="100000"/>
              </a:lnSpc>
            </a:pPr>
            <a:endParaRPr lang="en-GB" sz="1800" baseline="0" noProof="1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  <a:p>
            <a:pPr algn="r" eaLnBrk="1" hangingPunct="1">
              <a:lnSpc>
                <a:spcPct val="100000"/>
              </a:lnSpc>
            </a:pPr>
            <a:r>
              <a:rPr lang="en-GB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charset="0"/>
              </a:rPr>
              <a:t>Data / Tekst </a:t>
            </a:r>
            <a:endParaRPr lang="en-GB" sz="1000" noProof="1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4699963" y="355450"/>
            <a:ext cx="4093200" cy="37418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a-DK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52424" y="2631019"/>
            <a:ext cx="4093200" cy="1525588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352425" y="2092151"/>
            <a:ext cx="4093200" cy="489506"/>
          </a:xfrm>
        </p:spPr>
        <p:txBody>
          <a:bodyPr/>
          <a:lstStyle>
            <a:lvl1pPr marL="0" indent="0" algn="r">
              <a:spcBef>
                <a:spcPts val="0"/>
              </a:spcBef>
              <a:buFontTx/>
              <a:buNone/>
              <a:defRPr sz="1600" cap="all" baseline="0"/>
            </a:lvl1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63972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Bottom Rectangle"/>
          <p:cNvSpPr/>
          <p:nvPr/>
        </p:nvSpPr>
        <p:spPr>
          <a:xfrm>
            <a:off x="0" y="4227512"/>
            <a:ext cx="9144000" cy="918369"/>
          </a:xfrm>
          <a:prstGeom prst="rect">
            <a:avLst/>
          </a:prstGeom>
          <a:gradFill flip="none" rotWithShape="1">
            <a:gsLst>
              <a:gs pos="50000">
                <a:schemeClr val="bg2">
                  <a:lumMod val="80000"/>
                </a:schemeClr>
              </a:gs>
              <a:gs pos="0">
                <a:schemeClr val="bg2"/>
              </a:gs>
              <a:gs pos="10000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55968" y="4496400"/>
            <a:ext cx="1437196" cy="491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3480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lnSpc>
                <a:spcPts val="1200"/>
              </a:lnSpc>
              <a:buFontTx/>
              <a:buNone/>
              <a:defRPr sz="600" spc="40" baseline="0" smtClean="0">
                <a:solidFill>
                  <a:schemeClr val="bg1"/>
                </a:solidFill>
                <a:latin typeface="AU Passata Light" pitchFamily="34" charset="0"/>
              </a:defRPr>
            </a:lvl1pPr>
          </a:lstStyle>
          <a:p>
            <a:pPr>
              <a:defRPr/>
            </a:pPr>
            <a:fld id="{E90C1E0A-682D-40DC-B1EA-26C007FDC330}" type="slidenum">
              <a:rPr lang="en-GB" smtClean="0"/>
              <a:pPr>
                <a:defRPr/>
              </a:pPr>
              <a:t>‹nr.›</a:t>
            </a:fld>
            <a:endParaRPr lang="en-GB" dirty="0"/>
          </a:p>
        </p:txBody>
      </p:sp>
      <p:sp>
        <p:nvSpPr>
          <p:cNvPr id="12" name="SD_FLD_DocumentDate"/>
          <p:cNvSpPr txBox="1">
            <a:spLocks noChangeArrowheads="1"/>
          </p:cNvSpPr>
          <p:nvPr/>
        </p:nvSpPr>
        <p:spPr bwMode="auto">
          <a:xfrm>
            <a:off x="7045890" y="4496400"/>
            <a:ext cx="1746000" cy="334800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216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800" cap="all" baseline="0" dirty="0" smtClean="0">
              <a:solidFill>
                <a:schemeClr val="bg1"/>
              </a:solidFill>
              <a:latin typeface="AU Passata Light" pitchFamily="34" charset="0"/>
            </a:endParaRPr>
          </a:p>
        </p:txBody>
      </p:sp>
      <p:sp>
        <p:nvSpPr>
          <p:cNvPr id="10" name="SD_FLD_Event"/>
          <p:cNvSpPr txBox="1">
            <a:spLocks noChangeArrowheads="1"/>
          </p:cNvSpPr>
          <p:nvPr/>
        </p:nvSpPr>
        <p:spPr bwMode="auto">
          <a:xfrm>
            <a:off x="7045890" y="4496400"/>
            <a:ext cx="1749940" cy="207834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90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800" b="1" cap="all" baseline="0" dirty="0">
              <a:solidFill>
                <a:schemeClr val="bg1"/>
              </a:solidFill>
            </a:endParaRPr>
          </a:p>
        </p:txBody>
      </p:sp>
      <p:sp>
        <p:nvSpPr>
          <p:cNvPr id="29" name="White Rectangle"/>
          <p:cNvSpPr/>
          <p:nvPr/>
        </p:nvSpPr>
        <p:spPr>
          <a:xfrm>
            <a:off x="8360430" y="4402800"/>
            <a:ext cx="432000" cy="54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27" name="SD_USR_Title"/>
          <p:cNvSpPr txBox="1">
            <a:spLocks noChangeArrowheads="1"/>
          </p:cNvSpPr>
          <p:nvPr/>
        </p:nvSpPr>
        <p:spPr bwMode="auto">
          <a:xfrm>
            <a:off x="4748455" y="4496400"/>
            <a:ext cx="2237395" cy="335064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216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800" cap="all" baseline="0" dirty="0">
              <a:solidFill>
                <a:schemeClr val="bg1"/>
              </a:solidFill>
              <a:latin typeface="AU Passata Light" pitchFamily="34" charset="0"/>
            </a:endParaRPr>
          </a:p>
        </p:txBody>
      </p:sp>
      <p:sp>
        <p:nvSpPr>
          <p:cNvPr id="11" name="SD_USR_Name"/>
          <p:cNvSpPr txBox="1">
            <a:spLocks noChangeArrowheads="1"/>
          </p:cNvSpPr>
          <p:nvPr/>
        </p:nvSpPr>
        <p:spPr bwMode="auto">
          <a:xfrm>
            <a:off x="4748455" y="4496400"/>
            <a:ext cx="2237395" cy="207834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90000" rIns="0" bIns="0" anchor="t" anchorCtr="0">
            <a:spAutoFit/>
          </a:bodyPr>
          <a:lstStyle/>
          <a:p>
            <a:pPr algn="r">
              <a:lnSpc>
                <a:spcPct val="95000"/>
              </a:lnSpc>
              <a:defRPr/>
            </a:pPr>
            <a:endParaRPr lang="en-GB" sz="800" b="1" cap="all" baseline="0" dirty="0">
              <a:solidFill>
                <a:schemeClr val="bg1"/>
              </a:solidFill>
            </a:endParaRPr>
          </a:p>
        </p:txBody>
      </p:sp>
      <p:sp>
        <p:nvSpPr>
          <p:cNvPr id="33" name="SD_ART_SecondaryLogo"/>
          <p:cNvSpPr>
            <a:spLocks noChangeArrowheads="1"/>
          </p:cNvSpPr>
          <p:nvPr/>
        </p:nvSpPr>
        <p:spPr bwMode="auto">
          <a:xfrm>
            <a:off x="2844000" y="4582800"/>
            <a:ext cx="1508400" cy="316800"/>
          </a:xfrm>
          <a:prstGeom prst="rect">
            <a:avLst/>
          </a:prstGeom>
          <a:solidFill>
            <a:schemeClr val="bg1">
              <a:alpha val="0"/>
            </a:schemeClr>
          </a:solidFill>
          <a:ln w="1778" algn="ctr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>
              <a:defRPr/>
            </a:pPr>
            <a:endParaRPr lang="en-GB" dirty="0"/>
          </a:p>
        </p:txBody>
      </p:sp>
      <p:sp>
        <p:nvSpPr>
          <p:cNvPr id="17" name="SD_OFF_Niveau1And2"/>
          <p:cNvSpPr txBox="1">
            <a:spLocks noChangeArrowheads="1"/>
          </p:cNvSpPr>
          <p:nvPr/>
        </p:nvSpPr>
        <p:spPr bwMode="auto">
          <a:xfrm>
            <a:off x="975600" y="4496400"/>
            <a:ext cx="1800000" cy="424800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lIns="0" tIns="334800" rIns="0" bIns="0">
            <a:spAutoFit/>
          </a:bodyPr>
          <a:lstStyle/>
          <a:p>
            <a:pPr>
              <a:lnSpc>
                <a:spcPct val="95000"/>
              </a:lnSpc>
              <a:defRPr/>
            </a:pPr>
            <a:endParaRPr lang="en-GB" sz="600" cap="all" spc="40" baseline="0" dirty="0" smtClean="0">
              <a:solidFill>
                <a:schemeClr val="bg1"/>
              </a:solidFill>
              <a:latin typeface="AU Passata Light" pitchFamily="34" charset="0"/>
            </a:endParaRPr>
          </a:p>
        </p:txBody>
      </p:sp>
      <p:sp>
        <p:nvSpPr>
          <p:cNvPr id="8" name="SD_LAN_AUWBreak"/>
          <p:cNvSpPr txBox="1">
            <a:spLocks noChangeArrowheads="1"/>
          </p:cNvSpPr>
          <p:nvPr/>
        </p:nvSpPr>
        <p:spPr bwMode="auto">
          <a:xfrm>
            <a:off x="971998" y="4496400"/>
            <a:ext cx="702000" cy="331403"/>
          </a:xfrm>
          <a:prstGeom prst="rect">
            <a:avLst/>
          </a:prstGeom>
          <a:noFill/>
          <a:ln w="1778" algn="ctr">
            <a:noFill/>
            <a:miter lim="800000"/>
            <a:headEnd/>
            <a:tailEnd/>
          </a:ln>
          <a:effectLst/>
        </p:spPr>
        <p:txBody>
          <a:bodyPr wrap="none" lIns="0" tIns="64800" rIns="0" bIns="0" anchor="t" anchorCtr="0">
            <a:spAutoFit/>
          </a:bodyPr>
          <a:lstStyle/>
          <a:p>
            <a:pPr algn="l">
              <a:lnSpc>
                <a:spcPct val="90000"/>
              </a:lnSpc>
              <a:defRPr/>
            </a:pPr>
            <a:r>
              <a:rPr lang="en-GB" sz="960" cap="all" baseline="0" dirty="0" smtClean="0">
                <a:solidFill>
                  <a:schemeClr val="bg1"/>
                </a:solidFill>
                <a:latin typeface="AU Passata" panose="020B0503030502030804" pitchFamily="34" charset="0"/>
              </a:rPr>
              <a:t>AARHUS</a:t>
            </a:r>
          </a:p>
          <a:p>
            <a:pPr algn="l">
              <a:lnSpc>
                <a:spcPct val="90000"/>
              </a:lnSpc>
              <a:defRPr/>
            </a:pPr>
            <a:r>
              <a:rPr lang="en-GB" sz="960" cap="all" baseline="0" dirty="0" smtClean="0">
                <a:solidFill>
                  <a:schemeClr val="bg1"/>
                </a:solidFill>
                <a:latin typeface="AU Passata" panose="020B0503030502030804" pitchFamily="34" charset="0"/>
              </a:rPr>
              <a:t>UNIVERSITET</a:t>
            </a:r>
            <a:endParaRPr lang="en-GB" sz="960" cap="all" baseline="0" dirty="0">
              <a:solidFill>
                <a:schemeClr val="bg1"/>
              </a:solidFill>
              <a:latin typeface="AU Passata" panose="020B0503030502030804" pitchFamily="34" charset="0"/>
            </a:endParaRP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2425" y="1558925"/>
            <a:ext cx="8440739" cy="253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Klik</a:t>
            </a:r>
            <a:r>
              <a:rPr lang="en-GB" dirty="0" smtClean="0"/>
              <a:t> for at </a:t>
            </a:r>
            <a:r>
              <a:rPr lang="en-GB" dirty="0" err="1" smtClean="0"/>
              <a:t>redigere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master</a:t>
            </a:r>
          </a:p>
          <a:p>
            <a:pPr lvl="1"/>
            <a:r>
              <a:rPr lang="en-GB" dirty="0" err="1" smtClean="0"/>
              <a:t>Andet</a:t>
            </a:r>
            <a:r>
              <a:rPr lang="en-GB" dirty="0" smtClean="0"/>
              <a:t> </a:t>
            </a:r>
            <a:r>
              <a:rPr lang="en-GB" dirty="0" err="1" smtClean="0"/>
              <a:t>niveau</a:t>
            </a:r>
            <a:endParaRPr lang="en-GB" dirty="0" smtClean="0"/>
          </a:p>
          <a:p>
            <a:pPr lvl="2"/>
            <a:r>
              <a:rPr lang="en-GB" dirty="0" err="1" smtClean="0"/>
              <a:t>Tredje</a:t>
            </a:r>
            <a:r>
              <a:rPr lang="en-GB" dirty="0" smtClean="0"/>
              <a:t> </a:t>
            </a:r>
            <a:r>
              <a:rPr lang="en-GB" dirty="0" err="1" smtClean="0"/>
              <a:t>niveau</a:t>
            </a:r>
            <a:endParaRPr lang="en-GB" dirty="0" smtClean="0"/>
          </a:p>
          <a:p>
            <a:pPr lvl="3"/>
            <a:r>
              <a:rPr lang="en-GB" dirty="0" err="1" smtClean="0"/>
              <a:t>Fjerde</a:t>
            </a:r>
            <a:r>
              <a:rPr lang="en-GB" dirty="0" smtClean="0"/>
              <a:t> </a:t>
            </a:r>
            <a:r>
              <a:rPr lang="en-GB" dirty="0" err="1" smtClean="0"/>
              <a:t>niveau</a:t>
            </a:r>
            <a:endParaRPr lang="en-GB" dirty="0" smtClean="0"/>
          </a:p>
          <a:p>
            <a:pPr lvl="4"/>
            <a:r>
              <a:rPr lang="en-GB" dirty="0" err="1" smtClean="0"/>
              <a:t>Femte</a:t>
            </a:r>
            <a:r>
              <a:rPr lang="en-GB" dirty="0" smtClean="0"/>
              <a:t> </a:t>
            </a:r>
            <a:r>
              <a:rPr lang="en-GB" dirty="0" err="1" smtClean="0"/>
              <a:t>niveau</a:t>
            </a:r>
            <a:endParaRPr lang="en-GB" dirty="0" smtClean="0"/>
          </a:p>
        </p:txBody>
      </p:sp>
      <p:sp>
        <p:nvSpPr>
          <p:cNvPr id="1027" name="Placeholder title"/>
          <p:cNvSpPr>
            <a:spLocks noGrp="1" noChangeArrowheads="1"/>
          </p:cNvSpPr>
          <p:nvPr>
            <p:ph type="title"/>
          </p:nvPr>
        </p:nvSpPr>
        <p:spPr bwMode="auto">
          <a:xfrm>
            <a:off x="352426" y="166689"/>
            <a:ext cx="8440737" cy="981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Klik</a:t>
            </a:r>
            <a:r>
              <a:rPr lang="en-GB" dirty="0" smtClean="0"/>
              <a:t> for at </a:t>
            </a:r>
            <a:r>
              <a:rPr lang="en-GB" dirty="0" err="1" smtClean="0"/>
              <a:t>redigere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master</a:t>
            </a:r>
          </a:p>
        </p:txBody>
      </p:sp>
      <p:sp>
        <p:nvSpPr>
          <p:cNvPr id="15" name="Pladsholder til tekst 2"/>
          <p:cNvSpPr txBox="1">
            <a:spLocks/>
          </p:cNvSpPr>
          <p:nvPr/>
        </p:nvSpPr>
        <p:spPr>
          <a:xfrm>
            <a:off x="306000" y="4496400"/>
            <a:ext cx="538609" cy="331200"/>
          </a:xfrm>
          <a:prstGeom prst="rect">
            <a:avLst/>
          </a:prstGeom>
        </p:spPr>
        <p:txBody>
          <a:bodyPr wrap="none" lIns="0" tIns="0" rIns="0" bIns="21600">
            <a:spAutoFit/>
          </a:bodyPr>
          <a:lstStyle>
            <a:lvl1pPr marL="0" indent="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None/>
              <a:defRPr sz="2200">
                <a:solidFill>
                  <a:schemeClr val="bg1"/>
                </a:solidFill>
                <a:latin typeface="AU Peto" panose="040C0B07020602020301" pitchFamily="82" charset="0"/>
                <a:ea typeface="AU Peto" panose="040C0B07020602020301" pitchFamily="82" charset="0"/>
                <a:cs typeface="+mn-cs"/>
              </a:defRPr>
            </a:lvl1pPr>
            <a:lvl2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2pPr>
            <a:lvl3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3pPr>
            <a:lvl4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4pPr>
            <a:lvl5pPr marL="324000" indent="-324000" algn="l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3"/>
              </a:buClr>
              <a:buSzPct val="75000"/>
              <a:buFont typeface="Wingdings 3" pitchFamily="18" charset="2"/>
              <a:buChar char="u"/>
              <a:defRPr sz="1600">
                <a:solidFill>
                  <a:srgbClr val="000000"/>
                </a:solidFill>
                <a:latin typeface="+mn-lt"/>
              </a:defRPr>
            </a:lvl5pPr>
            <a:lvl6pPr marL="13525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6pPr>
            <a:lvl7pPr marL="18097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7pPr>
            <a:lvl8pPr marL="22669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8pPr>
            <a:lvl9pPr marL="2724150" indent="-176213" algn="l" rtl="0" eaLnBrk="1" fontAlgn="base" hangingPunct="1">
              <a:lnSpc>
                <a:spcPct val="99000"/>
              </a:lnSpc>
              <a:spcBef>
                <a:spcPct val="20000"/>
              </a:spcBef>
              <a:spcAft>
                <a:spcPct val="0"/>
              </a:spcAft>
              <a:buFont typeface="AU Passata" pitchFamily="34" charset="0"/>
              <a:buChar char="›"/>
              <a:defRPr sz="1600">
                <a:solidFill>
                  <a:schemeClr val="bg2"/>
                </a:solidFill>
                <a:latin typeface="+mn-lt"/>
              </a:defRPr>
            </a:lvl9pPr>
          </a:lstStyle>
          <a:p>
            <a:r>
              <a:rPr lang="en-GB" sz="2090" kern="0" dirty="0" smtClean="0">
                <a:solidFill>
                  <a:schemeClr val="bg1"/>
                </a:solidFill>
              </a:rPr>
              <a:t>AU</a:t>
            </a:r>
            <a:endParaRPr lang="en-GB" sz="2090" kern="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9" r:id="rId2"/>
    <p:sldLayoutId id="2147483714" r:id="rId3"/>
    <p:sldLayoutId id="2147483692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9" r:id="rId13"/>
    <p:sldLayoutId id="2147483710" r:id="rId14"/>
    <p:sldLayoutId id="2147483711" r:id="rId15"/>
    <p:sldLayoutId id="2147483694" r:id="rId16"/>
    <p:sldLayoutId id="2147483695" r:id="rId17"/>
    <p:sldLayoutId id="2147483712" r:id="rId18"/>
    <p:sldLayoutId id="2147483715" r:id="rId19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3200" b="1" cap="all" baseline="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U Passata" pitchFamily="34" charset="0"/>
        </a:defRPr>
      </a:lvl2pPr>
      <a:lvl3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U Passata" pitchFamily="34" charset="0"/>
        </a:defRPr>
      </a:lvl3pPr>
      <a:lvl4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U Passata" pitchFamily="34" charset="0"/>
        </a:defRPr>
      </a:lvl4pPr>
      <a:lvl5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U Passata" pitchFamily="34" charset="0"/>
        </a:defRPr>
      </a:lvl5pPr>
      <a:lvl6pPr marL="4572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U Passata" pitchFamily="34" charset="0"/>
        </a:defRPr>
      </a:lvl6pPr>
      <a:lvl7pPr marL="9144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U Passata" pitchFamily="34" charset="0"/>
        </a:defRPr>
      </a:lvl7pPr>
      <a:lvl8pPr marL="13716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U Passata" pitchFamily="34" charset="0"/>
        </a:defRPr>
      </a:lvl8pPr>
      <a:lvl9pPr marL="18288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U Passata" pitchFamily="34" charset="0"/>
        </a:defRPr>
      </a:lvl9pPr>
    </p:titleStyle>
    <p:bodyStyle>
      <a:lvl1pPr marL="324000" indent="-324000" algn="l" rtl="0" eaLnBrk="1" fontAlgn="base" hangingPunct="1">
        <a:lnSpc>
          <a:spcPct val="95000"/>
        </a:lnSpc>
        <a:spcBef>
          <a:spcPts val="600"/>
        </a:spcBef>
        <a:spcAft>
          <a:spcPct val="0"/>
        </a:spcAft>
        <a:buClr>
          <a:schemeClr val="accent3"/>
        </a:buClr>
        <a:buSzPct val="75000"/>
        <a:buFont typeface="Wingdings 3" pitchFamily="18" charset="2"/>
        <a:buChar char="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324000" indent="-324000" algn="l" rtl="0" eaLnBrk="1" fontAlgn="base" hangingPunct="1">
        <a:lnSpc>
          <a:spcPct val="95000"/>
        </a:lnSpc>
        <a:spcBef>
          <a:spcPts val="600"/>
        </a:spcBef>
        <a:spcAft>
          <a:spcPct val="0"/>
        </a:spcAft>
        <a:buClr>
          <a:schemeClr val="accent3"/>
        </a:buClr>
        <a:buSzPct val="75000"/>
        <a:buFont typeface="Wingdings 3" pitchFamily="18" charset="2"/>
        <a:buChar char="u"/>
        <a:defRPr sz="1600">
          <a:solidFill>
            <a:srgbClr val="000000"/>
          </a:solidFill>
          <a:latin typeface="+mn-lt"/>
        </a:defRPr>
      </a:lvl2pPr>
      <a:lvl3pPr marL="324000" indent="-324000" algn="l" rtl="0" eaLnBrk="1" fontAlgn="base" hangingPunct="1">
        <a:lnSpc>
          <a:spcPct val="95000"/>
        </a:lnSpc>
        <a:spcBef>
          <a:spcPts val="600"/>
        </a:spcBef>
        <a:spcAft>
          <a:spcPct val="0"/>
        </a:spcAft>
        <a:buClr>
          <a:schemeClr val="accent3"/>
        </a:buClr>
        <a:buSzPct val="75000"/>
        <a:buFont typeface="Wingdings 3" pitchFamily="18" charset="2"/>
        <a:buChar char="u"/>
        <a:defRPr sz="1600">
          <a:solidFill>
            <a:srgbClr val="000000"/>
          </a:solidFill>
          <a:latin typeface="+mn-lt"/>
        </a:defRPr>
      </a:lvl3pPr>
      <a:lvl4pPr marL="324000" indent="-324000" algn="l" rtl="0" eaLnBrk="1" fontAlgn="base" hangingPunct="1">
        <a:lnSpc>
          <a:spcPct val="95000"/>
        </a:lnSpc>
        <a:spcBef>
          <a:spcPts val="600"/>
        </a:spcBef>
        <a:spcAft>
          <a:spcPct val="0"/>
        </a:spcAft>
        <a:buClr>
          <a:schemeClr val="accent3"/>
        </a:buClr>
        <a:buSzPct val="75000"/>
        <a:buFont typeface="Wingdings 3" pitchFamily="18" charset="2"/>
        <a:buChar char="u"/>
        <a:defRPr sz="1600">
          <a:solidFill>
            <a:srgbClr val="000000"/>
          </a:solidFill>
          <a:latin typeface="+mn-lt"/>
        </a:defRPr>
      </a:lvl4pPr>
      <a:lvl5pPr marL="324000" indent="-324000" algn="l" rtl="0" eaLnBrk="1" fontAlgn="base" hangingPunct="1">
        <a:lnSpc>
          <a:spcPct val="95000"/>
        </a:lnSpc>
        <a:spcBef>
          <a:spcPts val="600"/>
        </a:spcBef>
        <a:spcAft>
          <a:spcPct val="0"/>
        </a:spcAft>
        <a:buClr>
          <a:schemeClr val="accent3"/>
        </a:buClr>
        <a:buSzPct val="75000"/>
        <a:buFont typeface="Wingdings 3" pitchFamily="18" charset="2"/>
        <a:buChar char="u"/>
        <a:defRPr sz="1600">
          <a:solidFill>
            <a:srgbClr val="000000"/>
          </a:solidFill>
          <a:latin typeface="+mn-lt"/>
        </a:defRPr>
      </a:lvl5pPr>
      <a:lvl6pPr marL="1352550" indent="-176213" algn="l" rtl="0" eaLnBrk="1" fontAlgn="base" hangingPunct="1">
        <a:lnSpc>
          <a:spcPct val="99000"/>
        </a:lnSpc>
        <a:spcBef>
          <a:spcPct val="20000"/>
        </a:spcBef>
        <a:spcAft>
          <a:spcPct val="0"/>
        </a:spcAft>
        <a:buFont typeface="AU Passata" pitchFamily="34" charset="0"/>
        <a:buChar char="›"/>
        <a:defRPr sz="1600">
          <a:solidFill>
            <a:schemeClr val="bg2"/>
          </a:solidFill>
          <a:latin typeface="+mn-lt"/>
        </a:defRPr>
      </a:lvl6pPr>
      <a:lvl7pPr marL="1809750" indent="-176213" algn="l" rtl="0" eaLnBrk="1" fontAlgn="base" hangingPunct="1">
        <a:lnSpc>
          <a:spcPct val="99000"/>
        </a:lnSpc>
        <a:spcBef>
          <a:spcPct val="20000"/>
        </a:spcBef>
        <a:spcAft>
          <a:spcPct val="0"/>
        </a:spcAft>
        <a:buFont typeface="AU Passata" pitchFamily="34" charset="0"/>
        <a:buChar char="›"/>
        <a:defRPr sz="1600">
          <a:solidFill>
            <a:schemeClr val="bg2"/>
          </a:solidFill>
          <a:latin typeface="+mn-lt"/>
        </a:defRPr>
      </a:lvl7pPr>
      <a:lvl8pPr marL="2266950" indent="-176213" algn="l" rtl="0" eaLnBrk="1" fontAlgn="base" hangingPunct="1">
        <a:lnSpc>
          <a:spcPct val="99000"/>
        </a:lnSpc>
        <a:spcBef>
          <a:spcPct val="20000"/>
        </a:spcBef>
        <a:spcAft>
          <a:spcPct val="0"/>
        </a:spcAft>
        <a:buFont typeface="AU Passata" pitchFamily="34" charset="0"/>
        <a:buChar char="›"/>
        <a:defRPr sz="1600">
          <a:solidFill>
            <a:schemeClr val="bg2"/>
          </a:solidFill>
          <a:latin typeface="+mn-lt"/>
        </a:defRPr>
      </a:lvl8pPr>
      <a:lvl9pPr marL="2724150" indent="-176213" algn="l" rtl="0" eaLnBrk="1" fontAlgn="base" hangingPunct="1">
        <a:lnSpc>
          <a:spcPct val="99000"/>
        </a:lnSpc>
        <a:spcBef>
          <a:spcPct val="20000"/>
        </a:spcBef>
        <a:spcAft>
          <a:spcPct val="0"/>
        </a:spcAft>
        <a:buFont typeface="AU Passata" pitchFamily="34" charset="0"/>
        <a:buChar char="›"/>
        <a:defRPr sz="1600">
          <a:solidFill>
            <a:schemeClr val="bg2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hyperlink" Target="http://www.au.dk/empowertalent" TargetMode="External"/><Relationship Id="rId7" Type="http://schemas.microsoft.com/office/2007/relationships/hdphoto" Target="../media/hdphoto2.wdp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jpeg"/><Relationship Id="rId11" Type="http://schemas.openxmlformats.org/officeDocument/2006/relationships/hyperlink" Target="mailto:edn@au.dk" TargetMode="External"/><Relationship Id="rId5" Type="http://schemas.microsoft.com/office/2007/relationships/hdphoto" Target="../media/hdphoto1.wdp"/><Relationship Id="rId10" Type="http://schemas.openxmlformats.org/officeDocument/2006/relationships/hyperlink" Target="mailto:chk@au.dk" TargetMode="External"/><Relationship Id="rId4" Type="http://schemas.openxmlformats.org/officeDocument/2006/relationships/image" Target="../media/image11.jpeg"/><Relationship Id="rId9" Type="http://schemas.openxmlformats.org/officeDocument/2006/relationships/hyperlink" Target="mailto:lie@au.dk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007604" y="3003798"/>
            <a:ext cx="7159345" cy="818686"/>
          </a:xfrm>
        </p:spPr>
        <p:txBody>
          <a:bodyPr/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sz="1600" dirty="0" smtClean="0"/>
              <a:t>a short introduction to Au’s Mentor scheme for scientific staff</a:t>
            </a:r>
            <a:endParaRPr lang="en-GB" sz="4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572" y="732480"/>
            <a:ext cx="432435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592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Learn more or register…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sz="2000" dirty="0" smtClean="0">
                <a:hlinkClick r:id="rId3"/>
              </a:rPr>
              <a:t>www.au.dk/empowertalent</a:t>
            </a:r>
            <a:r>
              <a:rPr lang="en-GB" sz="2000" dirty="0" smtClean="0"/>
              <a:t> </a:t>
            </a:r>
          </a:p>
          <a:p>
            <a:endParaRPr lang="en-GB" sz="1200" dirty="0"/>
          </a:p>
          <a:p>
            <a:r>
              <a:rPr lang="en-GB" sz="1800" dirty="0" smtClean="0"/>
              <a:t>If you have questions, please contact the project team:</a:t>
            </a:r>
            <a:endParaRPr lang="en-GB" sz="1800" dirty="0"/>
          </a:p>
        </p:txBody>
      </p:sp>
      <p:pic>
        <p:nvPicPr>
          <p:cNvPr id="4098" name="Picture 2" descr="Charlotte Holmer Kirk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5796" y="2427734"/>
            <a:ext cx="864096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pure.au.dk/portal/files/11975001/Lizzi_Edlich.jpg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427734"/>
            <a:ext cx="768085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2128" y="2463737"/>
            <a:ext cx="801960" cy="1138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899592" y="3651871"/>
            <a:ext cx="6912768" cy="1608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5000"/>
              </a:lnSpc>
            </a:pPr>
            <a:r>
              <a:rPr lang="en-GB" sz="1100" dirty="0" smtClean="0">
                <a:latin typeface="+mn-lt"/>
              </a:rPr>
              <a:t>Lizzi Edlich</a:t>
            </a:r>
            <a:r>
              <a:rPr lang="da-DK" sz="1100" dirty="0" smtClean="0"/>
              <a:t>		Charlotte Kirk		Eva Damsgaard </a:t>
            </a:r>
            <a:endParaRPr lang="en-GB" sz="1100" dirty="0" smtClean="0">
              <a:latin typeface="+mn-lt"/>
            </a:endParaRPr>
          </a:p>
        </p:txBody>
      </p:sp>
      <p:sp>
        <p:nvSpPr>
          <p:cNvPr id="8" name="Tekstboks 7"/>
          <p:cNvSpPr txBox="1"/>
          <p:nvPr/>
        </p:nvSpPr>
        <p:spPr>
          <a:xfrm>
            <a:off x="899592" y="3804271"/>
            <a:ext cx="6912768" cy="1608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5000"/>
              </a:lnSpc>
            </a:pPr>
            <a:r>
              <a:rPr lang="en-GB" sz="1100" dirty="0" smtClean="0">
                <a:latin typeface="+mn-lt"/>
                <a:hlinkClick r:id="rId9"/>
              </a:rPr>
              <a:t>lie@au.dk</a:t>
            </a:r>
            <a:r>
              <a:rPr lang="en-GB" sz="1100" dirty="0" smtClean="0">
                <a:latin typeface="+mn-lt"/>
              </a:rPr>
              <a:t>		</a:t>
            </a:r>
            <a:r>
              <a:rPr lang="en-GB" sz="1100" dirty="0" smtClean="0">
                <a:latin typeface="+mn-lt"/>
                <a:hlinkClick r:id="rId10"/>
              </a:rPr>
              <a:t>charlottekirk@au.dk</a:t>
            </a:r>
            <a:r>
              <a:rPr lang="en-GB" sz="1100" smtClean="0">
                <a:latin typeface="+mn-lt"/>
              </a:rPr>
              <a:t>	</a:t>
            </a:r>
            <a:r>
              <a:rPr lang="en-GB" sz="1100" smtClean="0">
                <a:latin typeface="+mn-lt"/>
                <a:hlinkClick r:id="rId11"/>
              </a:rPr>
              <a:t>edn@au.dk</a:t>
            </a:r>
            <a:r>
              <a:rPr lang="en-GB" sz="1100" dirty="0" smtClean="0">
                <a:latin typeface="+mn-lt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984008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969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http://poperuption.com/wp-content/uploads/2014/05/control-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558925"/>
            <a:ext cx="3492388" cy="2452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Post docs, assistant professors and researchers at this level can be </a:t>
            </a:r>
            <a:r>
              <a:rPr lang="en-GB" b="1" dirty="0" smtClean="0"/>
              <a:t>mentees</a:t>
            </a:r>
          </a:p>
          <a:p>
            <a:r>
              <a:rPr lang="en-GB" dirty="0" smtClean="0"/>
              <a:t>Associate professors and professors can be </a:t>
            </a:r>
            <a:r>
              <a:rPr lang="en-GB" b="1" dirty="0" smtClean="0"/>
              <a:t>mentors</a:t>
            </a:r>
          </a:p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dirty="0" smtClean="0"/>
              <a:t>You can sign up if you want to</a:t>
            </a:r>
          </a:p>
          <a:p>
            <a:r>
              <a:rPr lang="en-GB" dirty="0" smtClean="0"/>
              <a:t>Or you can suggest others to sign up</a:t>
            </a:r>
          </a:p>
          <a:p>
            <a:endParaRPr lang="en-GB" dirty="0"/>
          </a:p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NEXT </a:t>
            </a:r>
            <a:r>
              <a:rPr lang="en-GB" b="1" dirty="0"/>
              <a:t>DEADLINE </a:t>
            </a:r>
            <a:r>
              <a:rPr lang="en-GB" b="1" dirty="0" smtClean="0"/>
              <a:t>FOR REGISTATION: OCTOBER 22, 2017</a:t>
            </a:r>
            <a:endParaRPr lang="en-GB" b="1" dirty="0"/>
          </a:p>
          <a:p>
            <a:endParaRPr lang="en-GB" b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For who?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041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52425" y="1581509"/>
            <a:ext cx="8440739" cy="2538413"/>
          </a:xfrm>
        </p:spPr>
        <p:txBody>
          <a:bodyPr/>
          <a:lstStyle/>
          <a:p>
            <a:r>
              <a:rPr lang="en-US" i="1" dirty="0" smtClean="0"/>
              <a:t>"</a:t>
            </a:r>
            <a:r>
              <a:rPr lang="en-US" i="1" dirty="0"/>
              <a:t>It is essential for Aarhus University to attract, cultivate and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retain </a:t>
            </a:r>
            <a:r>
              <a:rPr lang="en-US" i="1" dirty="0"/>
              <a:t>the best researchers."</a:t>
            </a:r>
          </a:p>
          <a:p>
            <a:r>
              <a:rPr lang="en-US" dirty="0" smtClean="0"/>
              <a:t>			         </a:t>
            </a:r>
            <a:r>
              <a:rPr lang="en-US" sz="1200" dirty="0" smtClean="0"/>
              <a:t>(AU </a:t>
            </a:r>
            <a:r>
              <a:rPr lang="en-US" sz="1200" dirty="0"/>
              <a:t>strategy 2013-2020</a:t>
            </a:r>
            <a:r>
              <a:rPr lang="en-US" sz="1200" dirty="0" smtClean="0"/>
              <a:t>)</a:t>
            </a:r>
            <a:br>
              <a:rPr lang="en-US" sz="1200" dirty="0" smtClean="0"/>
            </a:br>
            <a:endParaRPr lang="en-US" sz="1200" dirty="0"/>
          </a:p>
          <a:p>
            <a:r>
              <a:rPr lang="en-US" dirty="0"/>
              <a:t>The idea behind </a:t>
            </a:r>
            <a:r>
              <a:rPr lang="en-US" dirty="0" smtClean="0"/>
              <a:t>Empower </a:t>
            </a:r>
            <a:r>
              <a:rPr lang="en-US" dirty="0"/>
              <a:t>Talent! </a:t>
            </a:r>
            <a:r>
              <a:rPr lang="en-US" dirty="0" smtClean="0"/>
              <a:t>is - </a:t>
            </a:r>
            <a:r>
              <a:rPr lang="en-US" dirty="0"/>
              <a:t>as indicated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by </a:t>
            </a:r>
            <a:r>
              <a:rPr lang="en-US" dirty="0"/>
              <a:t>the title – to empower talent at </a:t>
            </a:r>
            <a:r>
              <a:rPr lang="en-US" dirty="0" smtClean="0"/>
              <a:t>AU. We aim to contribute to: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retain </a:t>
            </a:r>
            <a:r>
              <a:rPr lang="en-US" dirty="0"/>
              <a:t>and </a:t>
            </a:r>
            <a:r>
              <a:rPr lang="en-US" dirty="0" smtClean="0"/>
              <a:t>develop talent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support diversity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an </a:t>
            </a:r>
            <a:r>
              <a:rPr lang="en-US" dirty="0"/>
              <a:t>attractive work environment at Aarhus University.</a:t>
            </a:r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Purpose</a:t>
            </a:r>
            <a:endParaRPr lang="en-GB" dirty="0"/>
          </a:p>
        </p:txBody>
      </p:sp>
      <p:pic>
        <p:nvPicPr>
          <p:cNvPr id="3074" name="Picture 2" descr="http://www.e-pages.dk/aarhusuniversitet/613/teasers/smal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30698">
            <a:off x="6857951" y="1141641"/>
            <a:ext cx="1483263" cy="2304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6686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bee-pollen.co.uk/wp-content/uploads/2014/07/KeyBenefit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9538" y="2571750"/>
            <a:ext cx="1619672" cy="1619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Mentees can get: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 smtClean="0"/>
              <a:t>Feedback on your CV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/>
              <a:t>Help to develop your academic profile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 smtClean="0"/>
              <a:t>Guidance in strategic prioritizing (working hours/tasks, work/life balance etc.)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 smtClean="0"/>
              <a:t>Clarification of competencies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 smtClean="0"/>
              <a:t>Advice on how to strengthen your network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 smtClean="0"/>
              <a:t>Advice on how to create an academic career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Possible benefits for mentees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310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Mentors can:</a:t>
            </a:r>
            <a:endParaRPr lang="en-GB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 smtClean="0"/>
              <a:t>Get satisfaction in helping a talented young researcher developing his or her talent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 smtClean="0"/>
              <a:t>Influence and strengthen the research and educational environment at AU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 smtClean="0"/>
              <a:t>Get new perspectives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 smtClean="0"/>
              <a:t>Strengthen his/her communication skills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 smtClean="0"/>
              <a:t>Contribute to the generational change at AU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Possible benefits for mentors</a:t>
            </a:r>
            <a:endParaRPr lang="en-GB" dirty="0"/>
          </a:p>
        </p:txBody>
      </p:sp>
      <p:pic>
        <p:nvPicPr>
          <p:cNvPr id="6" name="Picture 2" descr="http://bee-pollen.co.uk/wp-content/uploads/2014/07/KeyBenefit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9538" y="2571750"/>
            <a:ext cx="1619672" cy="1619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9118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Empower Talent! is basically a structure. You will be matched with a </a:t>
            </a:r>
            <a:br>
              <a:rPr lang="en-GB" dirty="0" smtClean="0"/>
            </a:br>
            <a:r>
              <a:rPr lang="en-GB" dirty="0" smtClean="0"/>
              <a:t>mentor/mentee based on the wishes you fill into the registration form. 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All couples are invited to</a:t>
            </a:r>
            <a:r>
              <a:rPr lang="en-GB" dirty="0"/>
              <a:t> </a:t>
            </a:r>
            <a:r>
              <a:rPr lang="en-GB" dirty="0" smtClean="0"/>
              <a:t>a kick off meeting in order to support a good start.</a:t>
            </a:r>
            <a:br>
              <a:rPr lang="en-GB" dirty="0" smtClean="0"/>
            </a:br>
            <a:r>
              <a:rPr lang="en-GB" dirty="0" smtClean="0"/>
              <a:t>You also get a handbook with inspiration, advice and methods:</a:t>
            </a:r>
            <a:br>
              <a:rPr lang="en-GB" dirty="0" smtClean="0"/>
            </a:br>
            <a:r>
              <a:rPr lang="en-GB" dirty="0" smtClean="0"/>
              <a:t>“The mentoring journey”  </a:t>
            </a:r>
          </a:p>
          <a:p>
            <a:endParaRPr lang="en-GB" dirty="0"/>
          </a:p>
          <a:p>
            <a:r>
              <a:rPr lang="en-GB" dirty="0" smtClean="0"/>
              <a:t>We recommend a </a:t>
            </a:r>
            <a:r>
              <a:rPr lang="en-GB" b="1" dirty="0" smtClean="0"/>
              <a:t>one year framework </a:t>
            </a:r>
            <a:r>
              <a:rPr lang="en-GB" dirty="0" smtClean="0"/>
              <a:t>for your meetings.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it?</a:t>
            </a:r>
            <a:endParaRPr lang="en-GB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9603" y="267494"/>
            <a:ext cx="2220869" cy="1291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11032">
            <a:off x="7380312" y="2283718"/>
            <a:ext cx="1211798" cy="1724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365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52425" y="1558925"/>
            <a:ext cx="6163791" cy="2538413"/>
          </a:xfrm>
        </p:spPr>
        <p:txBody>
          <a:bodyPr/>
          <a:lstStyle/>
          <a:p>
            <a:r>
              <a:rPr lang="en-GB" dirty="0" smtClean="0"/>
              <a:t>Participation is free of charge – the only price is the time you spend.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This decision is made based on research in mentor schemes </a:t>
            </a:r>
            <a:br>
              <a:rPr lang="en-GB" dirty="0" smtClean="0"/>
            </a:br>
            <a:r>
              <a:rPr lang="en-GB" dirty="0" smtClean="0"/>
              <a:t>and outcome.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And the price…</a:t>
            </a:r>
            <a:endParaRPr lang="en-GB" dirty="0"/>
          </a:p>
        </p:txBody>
      </p:sp>
      <p:pic>
        <p:nvPicPr>
          <p:cNvPr id="1026" name="Picture 2" descr="http://sellingout.com/wp-content/uploads/2014/06/red-price-tag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164" y="2001524"/>
            <a:ext cx="2376264" cy="1830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532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en-US" dirty="0" smtClean="0"/>
              <a:t>“I </a:t>
            </a:r>
            <a:r>
              <a:rPr lang="en-US" dirty="0"/>
              <a:t>have become more confident that </a:t>
            </a:r>
            <a:r>
              <a:rPr lang="en-US" dirty="0" smtClean="0"/>
              <a:t>I will pursue </a:t>
            </a:r>
            <a:r>
              <a:rPr lang="en-US" dirty="0"/>
              <a:t>an academic career, and the potential for it has come closer</a:t>
            </a:r>
            <a:r>
              <a:rPr lang="en-US" dirty="0" smtClean="0"/>
              <a:t>.“</a:t>
            </a:r>
            <a:br>
              <a:rPr lang="en-US" dirty="0" smtClean="0"/>
            </a:b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 smtClean="0"/>
              <a:t>"</a:t>
            </a:r>
            <a:r>
              <a:rPr lang="en-US" dirty="0"/>
              <a:t>Mentoring sessions have been a really good way to </a:t>
            </a:r>
            <a:r>
              <a:rPr lang="en-US" dirty="0" smtClean="0"/>
              <a:t>reflect </a:t>
            </a:r>
            <a:r>
              <a:rPr lang="en-US" dirty="0"/>
              <a:t>on job-related dreams and goals, and </a:t>
            </a:r>
            <a:r>
              <a:rPr lang="en-US" dirty="0" smtClean="0"/>
              <a:t>I have </a:t>
            </a:r>
            <a:r>
              <a:rPr lang="en-US" dirty="0"/>
              <a:t>taken some decisions in </a:t>
            </a:r>
            <a:r>
              <a:rPr lang="en-US" dirty="0" smtClean="0"/>
              <a:t>relation to </a:t>
            </a:r>
            <a:r>
              <a:rPr lang="en-US" dirty="0"/>
              <a:t>prioritize tasks and plans</a:t>
            </a:r>
            <a:r>
              <a:rPr lang="en-US" dirty="0" smtClean="0"/>
              <a:t>.“</a:t>
            </a:r>
            <a:br>
              <a:rPr lang="en-US" dirty="0" smtClean="0"/>
            </a:b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smtClean="0"/>
              <a:t>"</a:t>
            </a:r>
            <a:r>
              <a:rPr lang="en-US" dirty="0"/>
              <a:t>My mentor has </a:t>
            </a:r>
            <a:r>
              <a:rPr lang="en-US" dirty="0" smtClean="0"/>
              <a:t>had - </a:t>
            </a:r>
            <a:r>
              <a:rPr lang="en-US" dirty="0"/>
              <a:t>apart from </a:t>
            </a:r>
            <a:r>
              <a:rPr lang="en-US" dirty="0" smtClean="0"/>
              <a:t>his </a:t>
            </a:r>
            <a:r>
              <a:rPr lang="en-US" dirty="0"/>
              <a:t>own experience </a:t>
            </a:r>
            <a:r>
              <a:rPr lang="en-US" dirty="0" smtClean="0"/>
              <a:t>from academia </a:t>
            </a:r>
            <a:r>
              <a:rPr lang="en-US" dirty="0"/>
              <a:t>- </a:t>
            </a:r>
            <a:r>
              <a:rPr lang="en-US" dirty="0" smtClean="0"/>
              <a:t>a </a:t>
            </a:r>
            <a:r>
              <a:rPr lang="en-US" dirty="0"/>
              <a:t>knowledge of talent and recruitment at the </a:t>
            </a:r>
            <a:r>
              <a:rPr lang="en-US" dirty="0" smtClean="0"/>
              <a:t>university</a:t>
            </a:r>
            <a:r>
              <a:rPr lang="en-US" dirty="0"/>
              <a:t>.</a:t>
            </a:r>
            <a:r>
              <a:rPr lang="en-US" dirty="0" smtClean="0"/>
              <a:t>"</a:t>
            </a:r>
            <a:endParaRPr lang="en-US" dirty="0"/>
          </a:p>
          <a:p>
            <a:endParaRPr lang="en-GB" b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QUoTES</a:t>
            </a:r>
            <a:r>
              <a:rPr lang="en-GB" dirty="0" smtClean="0"/>
              <a:t> FROM mentees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billedforklaring 5"/>
          <p:cNvSpPr/>
          <p:nvPr/>
        </p:nvSpPr>
        <p:spPr bwMode="auto">
          <a:xfrm>
            <a:off x="5544108" y="550813"/>
            <a:ext cx="3276364" cy="2056941"/>
          </a:xfrm>
          <a:prstGeom prst="wedgeEllipseCallout">
            <a:avLst>
              <a:gd name="adj1" fmla="val -52812"/>
              <a:gd name="adj2" fmla="val 58332"/>
            </a:avLst>
          </a:prstGeom>
          <a:solidFill>
            <a:schemeClr val="bg2">
              <a:lumMod val="50000"/>
            </a:schemeClr>
          </a:solidFill>
          <a:ln w="1778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U Passata" pitchFamily="34" charset="0"/>
              <a:buNone/>
              <a:tabLst/>
            </a:pP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U Passata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52425" y="1558925"/>
            <a:ext cx="5047667" cy="253841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"</a:t>
            </a:r>
            <a:r>
              <a:rPr lang="en-US" dirty="0"/>
              <a:t>It is an advantage to be matched across departments and faculties. In that way mentoring sessions </a:t>
            </a:r>
            <a:r>
              <a:rPr lang="en-US" dirty="0" smtClean="0"/>
              <a:t>become something </a:t>
            </a:r>
            <a:r>
              <a:rPr lang="en-US" dirty="0"/>
              <a:t>else than </a:t>
            </a:r>
            <a:r>
              <a:rPr lang="en-US" dirty="0" smtClean="0"/>
              <a:t>SDD and research supervision.</a:t>
            </a:r>
            <a:r>
              <a:rPr lang="en-US" dirty="0"/>
              <a:t> It </a:t>
            </a:r>
            <a:r>
              <a:rPr lang="en-US" dirty="0" smtClean="0"/>
              <a:t>also helps </a:t>
            </a:r>
            <a:r>
              <a:rPr lang="en-US" dirty="0"/>
              <a:t>to sweep away the myths </a:t>
            </a:r>
            <a:r>
              <a:rPr lang="en-US" dirty="0" smtClean="0"/>
              <a:t>about being </a:t>
            </a:r>
            <a:r>
              <a:rPr lang="en-US" dirty="0"/>
              <a:t>so different</a:t>
            </a:r>
            <a:r>
              <a:rPr lang="en-US" dirty="0" smtClean="0"/>
              <a:t>“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"</a:t>
            </a:r>
            <a:r>
              <a:rPr lang="en-US" dirty="0"/>
              <a:t>Seen from the </a:t>
            </a:r>
            <a:r>
              <a:rPr lang="en-US" dirty="0" smtClean="0"/>
              <a:t>perspective of the mentor </a:t>
            </a:r>
            <a:r>
              <a:rPr lang="en-US" dirty="0"/>
              <a:t>it has been very interesting and </a:t>
            </a:r>
            <a:r>
              <a:rPr lang="en-US" dirty="0" smtClean="0"/>
              <a:t>given strength to the </a:t>
            </a:r>
            <a:r>
              <a:rPr lang="en-US" dirty="0"/>
              <a:t>relationship to speak </a:t>
            </a:r>
            <a:r>
              <a:rPr lang="en-US" dirty="0" smtClean="0"/>
              <a:t>to someone </a:t>
            </a:r>
            <a:r>
              <a:rPr lang="en-US" dirty="0"/>
              <a:t>from another </a:t>
            </a:r>
            <a:r>
              <a:rPr lang="en-US" dirty="0" smtClean="0"/>
              <a:t>faculty. I definitely recommend this.“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b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QUoTES</a:t>
            </a:r>
            <a:r>
              <a:rPr lang="en-GB" dirty="0" smtClean="0"/>
              <a:t> FROM mentors</a:t>
            </a:r>
            <a:endParaRPr lang="en-GB" dirty="0"/>
          </a:p>
        </p:txBody>
      </p:sp>
      <p:sp>
        <p:nvSpPr>
          <p:cNvPr id="2" name="Tekstboks 1"/>
          <p:cNvSpPr txBox="1"/>
          <p:nvPr/>
        </p:nvSpPr>
        <p:spPr>
          <a:xfrm>
            <a:off x="6084168" y="1096049"/>
            <a:ext cx="2448272" cy="116955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5000"/>
              </a:lnSpc>
            </a:pPr>
            <a:r>
              <a:rPr lang="en-GB" sz="1600" dirty="0" smtClean="0">
                <a:solidFill>
                  <a:schemeClr val="bg1"/>
                </a:solidFill>
                <a:latin typeface="+mn-lt"/>
              </a:rPr>
              <a:t>100% of the first and second group of mentors and mentees will recommend Empower Talent! to colleagues </a:t>
            </a:r>
            <a:r>
              <a:rPr lang="en-GB" sz="1600" dirty="0" smtClean="0">
                <a:solidFill>
                  <a:schemeClr val="bg1"/>
                </a:solidFill>
                <a:latin typeface="+mn-lt"/>
                <a:sym typeface="Wingdings" panose="05000000000000000000" pitchFamily="2" charset="2"/>
              </a:rPr>
              <a:t></a:t>
            </a:r>
            <a:endParaRPr lang="en-GB" sz="1600" dirty="0" smtClean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0674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heme/theme1.xml><?xml version="1.0" encoding="utf-8"?>
<a:theme xmlns:a="http://schemas.openxmlformats.org/drawingml/2006/main" name="AU 16-9">
  <a:themeElements>
    <a:clrScheme name="05 AU Green">
      <a:dk1>
        <a:srgbClr val="000000"/>
      </a:dk1>
      <a:lt1>
        <a:srgbClr val="FFFFFF"/>
      </a:lt1>
      <a:dk2>
        <a:srgbClr val="458A0E"/>
      </a:dk2>
      <a:lt2>
        <a:srgbClr val="65AE21"/>
      </a:lt2>
      <a:accent1>
        <a:srgbClr val="0A1449"/>
      </a:accent1>
      <a:accent2>
        <a:srgbClr val="102970"/>
      </a:accent2>
      <a:accent3>
        <a:srgbClr val="87D1F4"/>
      </a:accent3>
      <a:accent4>
        <a:srgbClr val="33525F"/>
      </a:accent4>
      <a:accent5>
        <a:srgbClr val="548195"/>
      </a:accent5>
      <a:accent6>
        <a:srgbClr val="C6C6C6"/>
      </a:accent6>
      <a:hlink>
        <a:srgbClr val="03428E"/>
      </a:hlink>
      <a:folHlink>
        <a:srgbClr val="03428E"/>
      </a:folHlink>
    </a:clrScheme>
    <a:fontScheme name="AU Passata">
      <a:majorFont>
        <a:latin typeface="AU Passata"/>
        <a:ea typeface=""/>
        <a:cs typeface=""/>
      </a:majorFont>
      <a:minorFont>
        <a:latin typeface="AU Passat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/>
        </a:solidFill>
        <a:ln w="1778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95000"/>
          </a:lnSpc>
          <a:spcBef>
            <a:spcPct val="0"/>
          </a:spcBef>
          <a:spcAft>
            <a:spcPct val="0"/>
          </a:spcAft>
          <a:buClrTx/>
          <a:buSzTx/>
          <a:buFont typeface="AU Passata" pitchFamily="34" charset="0"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U Passat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 w="1778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ts val="3600"/>
          </a:lnSpc>
          <a:spcBef>
            <a:spcPct val="0"/>
          </a:spcBef>
          <a:spcAft>
            <a:spcPct val="0"/>
          </a:spcAft>
          <a:buClrTx/>
          <a:buSzTx/>
          <a:buFont typeface="AU Passata" pitchFamily="34" charset="0"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U Passata" pitchFamily="34" charset="0"/>
          </a:defRPr>
        </a:defPPr>
      </a:lstStyle>
    </a:lnDef>
    <a:txDef>
      <a:spPr>
        <a:noFill/>
      </a:spPr>
      <a:bodyPr wrap="square" lIns="0" tIns="0" rIns="0" bIns="0" rtlCol="0">
        <a:spAutoFit/>
      </a:bodyPr>
      <a:lstStyle>
        <a:defPPr>
          <a:lnSpc>
            <a:spcPct val="95000"/>
          </a:lnSpc>
          <a:defRPr sz="1600" dirty="0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U PowerPoint Template 16-9.potx" id="{234782DB-C278-45E6-928C-2AB72BED65C7}" vid="{F0A7CC2E-FEA1-4778-96E3-ADB5CB336C60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285</Words>
  <Application>Microsoft Office PowerPoint</Application>
  <PresentationFormat>Skærmshow (16:9)</PresentationFormat>
  <Paragraphs>62</Paragraphs>
  <Slides>11</Slides>
  <Notes>11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11</vt:i4>
      </vt:variant>
    </vt:vector>
  </HeadingPairs>
  <TitlesOfParts>
    <vt:vector size="18" baseType="lpstr">
      <vt:lpstr>Wingdings</vt:lpstr>
      <vt:lpstr>AU Peto</vt:lpstr>
      <vt:lpstr>Arial</vt:lpstr>
      <vt:lpstr>AU Passata</vt:lpstr>
      <vt:lpstr>AU Passata Light</vt:lpstr>
      <vt:lpstr>Wingdings 3</vt:lpstr>
      <vt:lpstr>AU 16-9</vt:lpstr>
      <vt:lpstr> a short introduction to Au’s Mentor scheme for scientific staff</vt:lpstr>
      <vt:lpstr>For who?</vt:lpstr>
      <vt:lpstr>Purpose</vt:lpstr>
      <vt:lpstr>Possible benefits for mentees</vt:lpstr>
      <vt:lpstr>Possible benefits for mentors</vt:lpstr>
      <vt:lpstr>What is it?</vt:lpstr>
      <vt:lpstr>And the price…</vt:lpstr>
      <vt:lpstr>QUoTES FROM mentees</vt:lpstr>
      <vt:lpstr>QUoTES FROM mentors</vt:lpstr>
      <vt:lpstr>Learn more or register…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2014-07-02T12:42:59Z</dcterms:created>
  <dcterms:modified xsi:type="dcterms:W3CDTF">2017-09-25T11:06:47Z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www.skabelondesign.dk</vt:lpwstr>
  </property>
  <property fmtid="{D5CDD505-2E9C-101B-9397-08002B2CF9AE}" pid="3" name="SD_ShowDocumentInfo">
    <vt:lpwstr>True</vt:lpwstr>
  </property>
</Properties>
</file>