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0"/>
  </p:notesMasterIdLst>
  <p:sldIdLst>
    <p:sldId id="257" r:id="rId3"/>
    <p:sldId id="267" r:id="rId4"/>
    <p:sldId id="269" r:id="rId5"/>
    <p:sldId id="270" r:id="rId6"/>
    <p:sldId id="271" r:id="rId7"/>
    <p:sldId id="272" r:id="rId8"/>
    <p:sldId id="258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7C7BD2-C552-4B20-9C61-774799C2F289}" v="4" dt="2025-03-27T08:28:45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79056" autoAdjust="0"/>
  </p:normalViewPr>
  <p:slideViewPr>
    <p:cSldViewPr snapToGrid="0">
      <p:cViewPr>
        <p:scale>
          <a:sx n="70" d="100"/>
          <a:sy n="70" d="100"/>
        </p:scale>
        <p:origin x="215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e Zimmer Kjæhr" userId="11943469-1e3b-4375-83d0-1a984a2cbeee" providerId="ADAL" clId="{E27C7BD2-C552-4B20-9C61-774799C2F289}"/>
    <pc:docChg chg="undo custSel addSld delSld modSld">
      <pc:chgData name="Johanne Zimmer Kjæhr" userId="11943469-1e3b-4375-83d0-1a984a2cbeee" providerId="ADAL" clId="{E27C7BD2-C552-4B20-9C61-774799C2F289}" dt="2025-04-02T05:29:37.433" v="1890" actId="20577"/>
      <pc:docMkLst>
        <pc:docMk/>
      </pc:docMkLst>
      <pc:sldChg chg="modSp mod">
        <pc:chgData name="Johanne Zimmer Kjæhr" userId="11943469-1e3b-4375-83d0-1a984a2cbeee" providerId="ADAL" clId="{E27C7BD2-C552-4B20-9C61-774799C2F289}" dt="2025-03-13T06:56:55.181" v="5" actId="20577"/>
        <pc:sldMkLst>
          <pc:docMk/>
          <pc:sldMk cId="1405688688" sldId="257"/>
        </pc:sldMkLst>
        <pc:spChg chg="mod">
          <ac:chgData name="Johanne Zimmer Kjæhr" userId="11943469-1e3b-4375-83d0-1a984a2cbeee" providerId="ADAL" clId="{E27C7BD2-C552-4B20-9C61-774799C2F289}" dt="2025-03-13T06:56:55.181" v="5" actId="20577"/>
          <ac:spMkLst>
            <pc:docMk/>
            <pc:sldMk cId="1405688688" sldId="257"/>
            <ac:spMk id="3" creationId="{413F5C0C-DAF7-D7C2-AB9E-0E36EA9ED5B2}"/>
          </ac:spMkLst>
        </pc:spChg>
      </pc:sldChg>
      <pc:sldChg chg="modNotesTx">
        <pc:chgData name="Johanne Zimmer Kjæhr" userId="11943469-1e3b-4375-83d0-1a984a2cbeee" providerId="ADAL" clId="{E27C7BD2-C552-4B20-9C61-774799C2F289}" dt="2025-04-02T05:28:22.349" v="1850" actId="20577"/>
        <pc:sldMkLst>
          <pc:docMk/>
          <pc:sldMk cId="2064834216" sldId="258"/>
        </pc:sldMkLst>
      </pc:sldChg>
      <pc:sldChg chg="del">
        <pc:chgData name="Johanne Zimmer Kjæhr" userId="11943469-1e3b-4375-83d0-1a984a2cbeee" providerId="ADAL" clId="{E27C7BD2-C552-4B20-9C61-774799C2F289}" dt="2025-03-13T08:01:23.454" v="68" actId="47"/>
        <pc:sldMkLst>
          <pc:docMk/>
          <pc:sldMk cId="2760054115" sldId="259"/>
        </pc:sldMkLst>
      </pc:sldChg>
      <pc:sldChg chg="del">
        <pc:chgData name="Johanne Zimmer Kjæhr" userId="11943469-1e3b-4375-83d0-1a984a2cbeee" providerId="ADAL" clId="{E27C7BD2-C552-4B20-9C61-774799C2F289}" dt="2025-03-13T08:01:24.370" v="69" actId="47"/>
        <pc:sldMkLst>
          <pc:docMk/>
          <pc:sldMk cId="3184614067" sldId="260"/>
        </pc:sldMkLst>
      </pc:sldChg>
      <pc:sldChg chg="del">
        <pc:chgData name="Johanne Zimmer Kjæhr" userId="11943469-1e3b-4375-83d0-1a984a2cbeee" providerId="ADAL" clId="{E27C7BD2-C552-4B20-9C61-774799C2F289}" dt="2025-03-13T08:01:26.818" v="71" actId="47"/>
        <pc:sldMkLst>
          <pc:docMk/>
          <pc:sldMk cId="1107442058" sldId="263"/>
        </pc:sldMkLst>
      </pc:sldChg>
      <pc:sldChg chg="del">
        <pc:chgData name="Johanne Zimmer Kjæhr" userId="11943469-1e3b-4375-83d0-1a984a2cbeee" providerId="ADAL" clId="{E27C7BD2-C552-4B20-9C61-774799C2F289}" dt="2025-03-13T08:01:22.670" v="67" actId="47"/>
        <pc:sldMkLst>
          <pc:docMk/>
          <pc:sldMk cId="3438071286" sldId="265"/>
        </pc:sldMkLst>
      </pc:sldChg>
      <pc:sldChg chg="del">
        <pc:chgData name="Johanne Zimmer Kjæhr" userId="11943469-1e3b-4375-83d0-1a984a2cbeee" providerId="ADAL" clId="{E27C7BD2-C552-4B20-9C61-774799C2F289}" dt="2025-03-13T08:01:24.959" v="70" actId="47"/>
        <pc:sldMkLst>
          <pc:docMk/>
          <pc:sldMk cId="3755492885" sldId="266"/>
        </pc:sldMkLst>
      </pc:sldChg>
      <pc:sldChg chg="addSp delSp modSp new mod modClrScheme chgLayout">
        <pc:chgData name="Johanne Zimmer Kjæhr" userId="11943469-1e3b-4375-83d0-1a984a2cbeee" providerId="ADAL" clId="{E27C7BD2-C552-4B20-9C61-774799C2F289}" dt="2025-03-31T07:05:36.038" v="1215" actId="33524"/>
        <pc:sldMkLst>
          <pc:docMk/>
          <pc:sldMk cId="1806139867" sldId="267"/>
        </pc:sldMkLst>
        <pc:spChg chg="add mod ord">
          <ac:chgData name="Johanne Zimmer Kjæhr" userId="11943469-1e3b-4375-83d0-1a984a2cbeee" providerId="ADAL" clId="{E27C7BD2-C552-4B20-9C61-774799C2F289}" dt="2025-03-31T07:05:36.038" v="1215" actId="33524"/>
          <ac:spMkLst>
            <pc:docMk/>
            <pc:sldMk cId="1806139867" sldId="267"/>
            <ac:spMk id="4" creationId="{F12A28CB-3B40-6747-FB96-DE9BDC1F9FB1}"/>
          </ac:spMkLst>
        </pc:spChg>
        <pc:spChg chg="add mod ord">
          <ac:chgData name="Johanne Zimmer Kjæhr" userId="11943469-1e3b-4375-83d0-1a984a2cbeee" providerId="ADAL" clId="{E27C7BD2-C552-4B20-9C61-774799C2F289}" dt="2025-03-13T08:02:01.446" v="121" actId="5793"/>
          <ac:spMkLst>
            <pc:docMk/>
            <pc:sldMk cId="1806139867" sldId="267"/>
            <ac:spMk id="5" creationId="{002B876C-21BE-80CB-2846-66A649E3A95A}"/>
          </ac:spMkLst>
        </pc:spChg>
      </pc:sldChg>
      <pc:sldChg chg="modSp new del mod">
        <pc:chgData name="Johanne Zimmer Kjæhr" userId="11943469-1e3b-4375-83d0-1a984a2cbeee" providerId="ADAL" clId="{E27C7BD2-C552-4B20-9C61-774799C2F289}" dt="2025-03-26T13:19:55.753" v="619" actId="47"/>
        <pc:sldMkLst>
          <pc:docMk/>
          <pc:sldMk cId="434612320" sldId="268"/>
        </pc:sldMkLst>
      </pc:sldChg>
      <pc:sldChg chg="modSp new mod">
        <pc:chgData name="Johanne Zimmer Kjæhr" userId="11943469-1e3b-4375-83d0-1a984a2cbeee" providerId="ADAL" clId="{E27C7BD2-C552-4B20-9C61-774799C2F289}" dt="2025-04-02T05:29:12.521" v="1853" actId="20577"/>
        <pc:sldMkLst>
          <pc:docMk/>
          <pc:sldMk cId="3373856464" sldId="269"/>
        </pc:sldMkLst>
        <pc:spChg chg="mod">
          <ac:chgData name="Johanne Zimmer Kjæhr" userId="11943469-1e3b-4375-83d0-1a984a2cbeee" providerId="ADAL" clId="{E27C7BD2-C552-4B20-9C61-774799C2F289}" dt="2025-03-26T13:22:26.696" v="837" actId="20577"/>
          <ac:spMkLst>
            <pc:docMk/>
            <pc:sldMk cId="3373856464" sldId="269"/>
            <ac:spMk id="2" creationId="{3AE4E1C0-856F-8138-A39C-599C628B581A}"/>
          </ac:spMkLst>
        </pc:spChg>
        <pc:spChg chg="mod">
          <ac:chgData name="Johanne Zimmer Kjæhr" userId="11943469-1e3b-4375-83d0-1a984a2cbeee" providerId="ADAL" clId="{E27C7BD2-C552-4B20-9C61-774799C2F289}" dt="2025-04-02T05:29:12.521" v="1853" actId="20577"/>
          <ac:spMkLst>
            <pc:docMk/>
            <pc:sldMk cId="3373856464" sldId="269"/>
            <ac:spMk id="3" creationId="{B5C822D0-79D5-5DB9-BC5B-B357F76487F1}"/>
          </ac:spMkLst>
        </pc:spChg>
      </pc:sldChg>
      <pc:sldChg chg="addSp delSp modSp new mod modNotesTx">
        <pc:chgData name="Johanne Zimmer Kjæhr" userId="11943469-1e3b-4375-83d0-1a984a2cbeee" providerId="ADAL" clId="{E27C7BD2-C552-4B20-9C61-774799C2F289}" dt="2025-04-02T05:29:37.433" v="1890" actId="20577"/>
        <pc:sldMkLst>
          <pc:docMk/>
          <pc:sldMk cId="3125595426" sldId="270"/>
        </pc:sldMkLst>
        <pc:spChg chg="mod">
          <ac:chgData name="Johanne Zimmer Kjæhr" userId="11943469-1e3b-4375-83d0-1a984a2cbeee" providerId="ADAL" clId="{E27C7BD2-C552-4B20-9C61-774799C2F289}" dt="2025-03-26T13:26:58.103" v="879" actId="20577"/>
          <ac:spMkLst>
            <pc:docMk/>
            <pc:sldMk cId="3125595426" sldId="270"/>
            <ac:spMk id="2" creationId="{DCA7D3BA-574B-CFB2-8DA7-8DC22A23B65C}"/>
          </ac:spMkLst>
        </pc:spChg>
        <pc:picChg chg="add mod modCrop">
          <ac:chgData name="Johanne Zimmer Kjæhr" userId="11943469-1e3b-4375-83d0-1a984a2cbeee" providerId="ADAL" clId="{E27C7BD2-C552-4B20-9C61-774799C2F289}" dt="2025-03-26T13:27:39.837" v="888" actId="1076"/>
          <ac:picMkLst>
            <pc:docMk/>
            <pc:sldMk cId="3125595426" sldId="270"/>
            <ac:picMk id="5" creationId="{FD5E1733-26E3-E2A4-3FE1-E532104FEE0B}"/>
          </ac:picMkLst>
        </pc:picChg>
        <pc:picChg chg="add mod">
          <ac:chgData name="Johanne Zimmer Kjæhr" userId="11943469-1e3b-4375-83d0-1a984a2cbeee" providerId="ADAL" clId="{E27C7BD2-C552-4B20-9C61-774799C2F289}" dt="2025-03-26T13:27:58.995" v="889" actId="1076"/>
          <ac:picMkLst>
            <pc:docMk/>
            <pc:sldMk cId="3125595426" sldId="270"/>
            <ac:picMk id="7" creationId="{5937178D-D245-BE3F-077F-1F87DFC1A1EA}"/>
          </ac:picMkLst>
        </pc:picChg>
      </pc:sldChg>
      <pc:sldChg chg="addSp modSp new mod">
        <pc:chgData name="Johanne Zimmer Kjæhr" userId="11943469-1e3b-4375-83d0-1a984a2cbeee" providerId="ADAL" clId="{E27C7BD2-C552-4B20-9C61-774799C2F289}" dt="2025-03-31T08:12:06.752" v="1216" actId="20577"/>
        <pc:sldMkLst>
          <pc:docMk/>
          <pc:sldMk cId="3606288105" sldId="271"/>
        </pc:sldMkLst>
        <pc:spChg chg="mod">
          <ac:chgData name="Johanne Zimmer Kjæhr" userId="11943469-1e3b-4375-83d0-1a984a2cbeee" providerId="ADAL" clId="{E27C7BD2-C552-4B20-9C61-774799C2F289}" dt="2025-03-26T13:29:05.582" v="1033" actId="313"/>
          <ac:spMkLst>
            <pc:docMk/>
            <pc:sldMk cId="3606288105" sldId="271"/>
            <ac:spMk id="2" creationId="{71C42BB6-CD3B-1FF5-76EF-183341750788}"/>
          </ac:spMkLst>
        </pc:spChg>
        <pc:spChg chg="mod">
          <ac:chgData name="Johanne Zimmer Kjæhr" userId="11943469-1e3b-4375-83d0-1a984a2cbeee" providerId="ADAL" clId="{E27C7BD2-C552-4B20-9C61-774799C2F289}" dt="2025-03-31T08:12:06.752" v="1216" actId="20577"/>
          <ac:spMkLst>
            <pc:docMk/>
            <pc:sldMk cId="3606288105" sldId="271"/>
            <ac:spMk id="3" creationId="{E25A76AA-9AB2-F116-CD56-67D81FD93660}"/>
          </ac:spMkLst>
        </pc:spChg>
        <pc:picChg chg="add mod">
          <ac:chgData name="Johanne Zimmer Kjæhr" userId="11943469-1e3b-4375-83d0-1a984a2cbeee" providerId="ADAL" clId="{E27C7BD2-C552-4B20-9C61-774799C2F289}" dt="2025-03-27T08:28:17.750" v="1067" actId="14100"/>
          <ac:picMkLst>
            <pc:docMk/>
            <pc:sldMk cId="3606288105" sldId="271"/>
            <ac:picMk id="5" creationId="{5CB7BB89-61A8-6EEE-D525-651178DCAB87}"/>
          </ac:picMkLst>
        </pc:picChg>
      </pc:sldChg>
      <pc:sldChg chg="modSp new mod">
        <pc:chgData name="Johanne Zimmer Kjæhr" userId="11943469-1e3b-4375-83d0-1a984a2cbeee" providerId="ADAL" clId="{E27C7BD2-C552-4B20-9C61-774799C2F289}" dt="2025-04-02T05:26:20.397" v="1778" actId="20577"/>
        <pc:sldMkLst>
          <pc:docMk/>
          <pc:sldMk cId="1000769326" sldId="272"/>
        </pc:sldMkLst>
        <pc:spChg chg="mod">
          <ac:chgData name="Johanne Zimmer Kjæhr" userId="11943469-1e3b-4375-83d0-1a984a2cbeee" providerId="ADAL" clId="{E27C7BD2-C552-4B20-9C61-774799C2F289}" dt="2025-04-01T06:22:43.202" v="1336" actId="20577"/>
          <ac:spMkLst>
            <pc:docMk/>
            <pc:sldMk cId="1000769326" sldId="272"/>
            <ac:spMk id="2" creationId="{2CFE39F0-3795-46DF-2116-3A891A381BC9}"/>
          </ac:spMkLst>
        </pc:spChg>
        <pc:spChg chg="mod">
          <ac:chgData name="Johanne Zimmer Kjæhr" userId="11943469-1e3b-4375-83d0-1a984a2cbeee" providerId="ADAL" clId="{E27C7BD2-C552-4B20-9C61-774799C2F289}" dt="2025-04-02T05:26:20.397" v="1778" actId="20577"/>
          <ac:spMkLst>
            <pc:docMk/>
            <pc:sldMk cId="1000769326" sldId="272"/>
            <ac:spMk id="3" creationId="{62BDF94C-7107-6784-4380-3518A93C64C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5F0BD-1255-460A-B880-72B1568E97BF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EEE49-C057-41F2-BAB9-FAD7B590D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49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fill this out, when something isn’t working.</a:t>
            </a:r>
          </a:p>
          <a:p>
            <a:r>
              <a:rPr lang="en-GB" dirty="0"/>
              <a:t>Equipment, lights in the hallway, ventilation etc. –Anything we can’t </a:t>
            </a:r>
            <a:r>
              <a:rPr lang="en-GB"/>
              <a:t>fix ourselves.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EEE49-C057-41F2-BAB9-FAD7B590D8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81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Smell of chemical fumes in the Cell lab cupboard –please clean your racks and let any chemicals evaporate completely before placing them back in the cupboard.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left flow bench in Cell lab is not connected to the exhaust, so please don’t use this as a fume hood.</a:t>
            </a:r>
          </a:p>
          <a:p>
            <a:endParaRPr lang="en-GB" dirty="0"/>
          </a:p>
          <a:p>
            <a:r>
              <a:rPr lang="en-GB" dirty="0"/>
              <a:t>Table centrifuges from primary cell lab will be moved to storage. Please tell Johanne, if you need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8A216-2ECD-4B44-9CA4-8D4AE99560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95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161A7-EF8A-7CB9-6BF1-AA4706C8A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87EF4A-7E97-0980-3043-27F45C91A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F3DBA-9D27-5F6D-728C-ED65DC00B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E278-1D23-4C79-A877-15D848785247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A22DE-56BB-CFF6-1FEA-E2295384F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9DDC9-95D9-5B86-8190-9F691EF5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468D-BD16-4BD0-B230-1E8CF9156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36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A8E3-B22E-0F27-F277-057AE1AD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B7D7B-A99A-82FE-C71E-B05FF27AC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E2D33-9DCF-D5F6-8625-CA929C941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0C2-62CC-4908-8163-E69106550248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5B810-198C-B322-54E1-8324C6D2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204F0-365A-977D-DA0E-8C784419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48E3-2E25-4E5B-B2AC-DB265AA6D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7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D190F9-D966-2B10-D3D7-A91D6756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6FA48-636C-EFDD-5E44-0C729777E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7E1DD-140A-3AF6-BE8E-99D04CDFA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4FE278-1D23-4C79-A877-15D848785247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AAE22-A275-B451-E1F8-4E9AE9E07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27364-720B-75B1-136A-F2AE093DA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CE468D-BD16-4BD0-B230-1E8CF9156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72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71C7C8-C63C-CAF0-A1CA-DAC9FE26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4ADBC-27F9-9192-C69C-04A535F0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F48A3-DA56-F335-E7A6-0AF1194AF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8BF0C2-62CC-4908-8163-E69106550248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8FB80-A8E0-E5EC-54BF-FF133E05A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23C94-6599-BF34-8CCC-807685B52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2448E3-2E25-4E5B-B2AC-DB265AA6D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36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AE83-FADD-2100-79D5-B005F52F79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Lab User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3F5C0C-DAF7-D7C2-AB9E-0E36EA9ED5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01-04-25</a:t>
            </a:r>
          </a:p>
        </p:txBody>
      </p:sp>
    </p:spTree>
    <p:extLst>
      <p:ext uri="{BB962C8B-B14F-4D97-AF65-F5344CB8AC3E}">
        <p14:creationId xmlns:p14="http://schemas.microsoft.com/office/powerpoint/2010/main" val="140568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2A28CB-3B40-6747-FB96-DE9BDC1F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Tell me if you lose a paper towel in the flow bench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2B876C-21BE-80CB-2846-66A649E3A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13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4E1C0-856F-8138-A39C-599C628B5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Chemical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822D0-79D5-5DB9-BC5B-B357F7648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Check up on the safety instructions for the chemicals you work with.</a:t>
            </a:r>
          </a:p>
          <a:p>
            <a:r>
              <a:rPr lang="en-GB" dirty="0"/>
              <a:t>Please let me know when you receive anything (kits, chemicals, reagents) with a hazard label.</a:t>
            </a:r>
          </a:p>
          <a:p>
            <a:r>
              <a:rPr lang="en-GB" dirty="0"/>
              <a:t>Send me any safety data sheets you get when ordering consumables.</a:t>
            </a:r>
          </a:p>
        </p:txBody>
      </p:sp>
    </p:spTree>
    <p:extLst>
      <p:ext uri="{BB962C8B-B14F-4D97-AF65-F5344CB8AC3E}">
        <p14:creationId xmlns:p14="http://schemas.microsoft.com/office/powerpoint/2010/main" val="337385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D3BA-574B-CFB2-8DA7-8DC22A23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service request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5E1733-26E3-E2A4-3FE1-E532104FEE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80" t="8448" r="6397"/>
          <a:stretch/>
        </p:blipFill>
        <p:spPr>
          <a:xfrm>
            <a:off x="1520189" y="1303068"/>
            <a:ext cx="3954781" cy="5440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37178D-D245-BE3F-077F-1F87DFC1A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312" y="2480309"/>
            <a:ext cx="4259544" cy="416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9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2BB6-CD3B-1FF5-76EF-183341750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Stock of “old” pipette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A76AA-9AB2-F116-CD56-67D81FD93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6860" cy="4351338"/>
          </a:xfrm>
        </p:spPr>
        <p:txBody>
          <a:bodyPr/>
          <a:lstStyle/>
          <a:p>
            <a:r>
              <a:rPr lang="en-GB" dirty="0"/>
              <a:t>Please use these first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1000 &amp; 1200 µL unsterile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0.5 (2) – 20 µL filter, sterile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300 µL filter, sterile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Check the shelves across from the cupboards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7BB89-61A8-6EEE-D525-651178DCA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410" y="808355"/>
            <a:ext cx="4263390" cy="56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8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39F0-3795-46DF-2116-3A891A38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BSL III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F94C-7107-6784-4380-3518A93C6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Both flow benches work – if you turn one on or off, the pressure needs to stabilise</a:t>
            </a:r>
          </a:p>
          <a:p>
            <a:r>
              <a:rPr lang="en-GB" dirty="0"/>
              <a:t>We can’t autoclave waste at the moment, so please limit any activity in the lab, if you can.</a:t>
            </a:r>
          </a:p>
        </p:txBody>
      </p:sp>
    </p:spTree>
    <p:extLst>
      <p:ext uri="{BB962C8B-B14F-4D97-AF65-F5344CB8AC3E}">
        <p14:creationId xmlns:p14="http://schemas.microsoft.com/office/powerpoint/2010/main" val="100076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AD524-99CA-1D5C-59BC-158B3D0D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277" y="2766218"/>
            <a:ext cx="4037446" cy="1325563"/>
          </a:xfrm>
        </p:spPr>
        <p:txBody>
          <a:bodyPr/>
          <a:lstStyle/>
          <a:p>
            <a:r>
              <a:rPr lang="en-GB" dirty="0"/>
              <a:t>Anything to add?</a:t>
            </a:r>
          </a:p>
        </p:txBody>
      </p:sp>
    </p:spTree>
    <p:extLst>
      <p:ext uri="{BB962C8B-B14F-4D97-AF65-F5344CB8AC3E}">
        <p14:creationId xmlns:p14="http://schemas.microsoft.com/office/powerpoint/2010/main" val="2064834216"/>
      </p:ext>
    </p:extLst>
  </p:cSld>
  <p:clrMapOvr>
    <a:masterClrMapping/>
  </p:clrMapOvr>
</p:sld>
</file>

<file path=ppt/theme/theme1.xml><?xml version="1.0" encoding="utf-8"?>
<a:theme xmlns:a="http://schemas.openxmlformats.org/drawingml/2006/main" name="Lab User Meeting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b User Meeting" id="{689F3850-2D40-4F32-8ACE-B28F8641B8ED}" vid="{795C5B41-A2FE-4360-8626-F9F23919BCB5}"/>
    </a:ext>
  </a:extLst>
</a:theme>
</file>

<file path=ppt/theme/theme2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1fd1d36-fecb-47ca-b7d7-d0df0370a198}" enabled="0" method="" siteId="{61fd1d36-fecb-47ca-b7d7-d0df0370a19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11288</TotalTime>
  <Words>255</Words>
  <Application>Microsoft Office PowerPoint</Application>
  <PresentationFormat>Widescreen</PresentationFormat>
  <Paragraphs>28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Wingdings</vt:lpstr>
      <vt:lpstr>Lab User Meeting</vt:lpstr>
      <vt:lpstr>Office Theme</vt:lpstr>
      <vt:lpstr>Lab User Meeting</vt:lpstr>
      <vt:lpstr>Tell me if you lose a paper towel in the flow bench </vt:lpstr>
      <vt:lpstr>Chemical safety</vt:lpstr>
      <vt:lpstr>Technical service request form</vt:lpstr>
      <vt:lpstr>Stock of “old” pipette tips</vt:lpstr>
      <vt:lpstr>BSL III update</vt:lpstr>
      <vt:lpstr>Anything to add?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Johanne Zimmer Kjæhr</dc:creator>
  <cp:lastModifiedBy>Johanne Zimmer Kjæhr</cp:lastModifiedBy>
  <cp:revision>3</cp:revision>
  <dcterms:created xsi:type="dcterms:W3CDTF">2025-02-04T08:10:13Z</dcterms:created>
  <dcterms:modified xsi:type="dcterms:W3CDTF">2025-04-02T05:29:38Z</dcterms:modified>
</cp:coreProperties>
</file>