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65" r:id="rId4"/>
    <p:sldId id="259" r:id="rId5"/>
    <p:sldId id="260" r:id="rId6"/>
    <p:sldId id="266" r:id="rId7"/>
    <p:sldId id="263" r:id="rId8"/>
    <p:sldId id="258"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2CF1F-4831-4D13-81BE-2F5D94E43160}" v="10" dt="2025-03-11T08:24:04.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9056"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 Zimmer Kjæhr" userId="11943469-1e3b-4375-83d0-1a984a2cbeee" providerId="ADAL" clId="{C53A54EC-D5AA-4553-9CB2-A33C2796651F}"/>
    <pc:docChg chg="undo custSel addSld modSld">
      <pc:chgData name="Johanne Zimmer Kjæhr" userId="11943469-1e3b-4375-83d0-1a984a2cbeee" providerId="ADAL" clId="{C53A54EC-D5AA-4553-9CB2-A33C2796651F}" dt="2025-02-13T10:24:54.335" v="1438" actId="20577"/>
      <pc:docMkLst>
        <pc:docMk/>
      </pc:docMkLst>
      <pc:sldChg chg="modSp mod modNotesTx">
        <pc:chgData name="Johanne Zimmer Kjæhr" userId="11943469-1e3b-4375-83d0-1a984a2cbeee" providerId="ADAL" clId="{C53A54EC-D5AA-4553-9CB2-A33C2796651F}" dt="2025-02-10T11:43:08.227" v="996" actId="20577"/>
        <pc:sldMkLst>
          <pc:docMk/>
          <pc:sldMk cId="2760054115" sldId="259"/>
        </pc:sldMkLst>
        <pc:spChg chg="mod">
          <ac:chgData name="Johanne Zimmer Kjæhr" userId="11943469-1e3b-4375-83d0-1a984a2cbeee" providerId="ADAL" clId="{C53A54EC-D5AA-4553-9CB2-A33C2796651F}" dt="2025-02-10T11:24:51.481" v="306" actId="20577"/>
          <ac:spMkLst>
            <pc:docMk/>
            <pc:sldMk cId="2760054115" sldId="259"/>
            <ac:spMk id="4" creationId="{2A781534-A252-1E2B-7BF5-806835764DB7}"/>
          </ac:spMkLst>
        </pc:spChg>
        <pc:spChg chg="mod">
          <ac:chgData name="Johanne Zimmer Kjæhr" userId="11943469-1e3b-4375-83d0-1a984a2cbeee" providerId="ADAL" clId="{C53A54EC-D5AA-4553-9CB2-A33C2796651F}" dt="2025-02-10T11:40:45.125" v="927" actId="20577"/>
          <ac:spMkLst>
            <pc:docMk/>
            <pc:sldMk cId="2760054115" sldId="259"/>
            <ac:spMk id="5" creationId="{538A4D20-0D7A-490B-6FE0-C2C73E2C3C4F}"/>
          </ac:spMkLst>
        </pc:spChg>
      </pc:sldChg>
      <pc:sldChg chg="addSp modSp new mod modNotesTx">
        <pc:chgData name="Johanne Zimmer Kjæhr" userId="11943469-1e3b-4375-83d0-1a984a2cbeee" providerId="ADAL" clId="{C53A54EC-D5AA-4553-9CB2-A33C2796651F}" dt="2025-02-11T08:26:22.028" v="1314" actId="20577"/>
        <pc:sldMkLst>
          <pc:docMk/>
          <pc:sldMk cId="3184614067" sldId="260"/>
        </pc:sldMkLst>
        <pc:spChg chg="mod">
          <ac:chgData name="Johanne Zimmer Kjæhr" userId="11943469-1e3b-4375-83d0-1a984a2cbeee" providerId="ADAL" clId="{C53A54EC-D5AA-4553-9CB2-A33C2796651F}" dt="2025-02-07T13:09:50.868" v="254" actId="20577"/>
          <ac:spMkLst>
            <pc:docMk/>
            <pc:sldMk cId="3184614067" sldId="260"/>
            <ac:spMk id="2" creationId="{D7F4303B-10C8-91F4-B58A-D39EF63D9749}"/>
          </ac:spMkLst>
        </pc:spChg>
        <pc:spChg chg="mod">
          <ac:chgData name="Johanne Zimmer Kjæhr" userId="11943469-1e3b-4375-83d0-1a984a2cbeee" providerId="ADAL" clId="{C53A54EC-D5AA-4553-9CB2-A33C2796651F}" dt="2025-02-11T08:24:01.075" v="1038" actId="20577"/>
          <ac:spMkLst>
            <pc:docMk/>
            <pc:sldMk cId="3184614067" sldId="260"/>
            <ac:spMk id="3" creationId="{24DE71F8-D72E-AAAC-8D71-8FED697BF7ED}"/>
          </ac:spMkLst>
        </pc:spChg>
        <pc:picChg chg="add mod">
          <ac:chgData name="Johanne Zimmer Kjæhr" userId="11943469-1e3b-4375-83d0-1a984a2cbeee" providerId="ADAL" clId="{C53A54EC-D5AA-4553-9CB2-A33C2796651F}" dt="2025-02-07T13:07:41.496" v="34" actId="1076"/>
          <ac:picMkLst>
            <pc:docMk/>
            <pc:sldMk cId="3184614067" sldId="260"/>
            <ac:picMk id="4" creationId="{503B2A75-99A2-E7AE-BAF4-3A970FE9B088}"/>
          </ac:picMkLst>
        </pc:picChg>
      </pc:sldChg>
      <pc:sldChg chg="modSp new mod">
        <pc:chgData name="Johanne Zimmer Kjæhr" userId="11943469-1e3b-4375-83d0-1a984a2cbeee" providerId="ADAL" clId="{C53A54EC-D5AA-4553-9CB2-A33C2796651F}" dt="2025-02-10T11:41:23.132" v="993" actId="20577"/>
        <pc:sldMkLst>
          <pc:docMk/>
          <pc:sldMk cId="300709272" sldId="261"/>
        </pc:sldMkLst>
      </pc:sldChg>
      <pc:sldChg chg="addSp delSp modSp new mod modNotesTx">
        <pc:chgData name="Johanne Zimmer Kjæhr" userId="11943469-1e3b-4375-83d0-1a984a2cbeee" providerId="ADAL" clId="{C53A54EC-D5AA-4553-9CB2-A33C2796651F}" dt="2025-02-11T08:15:43.325" v="1020"/>
        <pc:sldMkLst>
          <pc:docMk/>
          <pc:sldMk cId="3686572014" sldId="262"/>
        </pc:sldMkLst>
      </pc:sldChg>
      <pc:sldChg chg="modSp new mod">
        <pc:chgData name="Johanne Zimmer Kjæhr" userId="11943469-1e3b-4375-83d0-1a984a2cbeee" providerId="ADAL" clId="{C53A54EC-D5AA-4553-9CB2-A33C2796651F}" dt="2025-02-13T10:24:54.335" v="1438" actId="20577"/>
        <pc:sldMkLst>
          <pc:docMk/>
          <pc:sldMk cId="1107442058" sldId="263"/>
        </pc:sldMkLst>
        <pc:spChg chg="mod">
          <ac:chgData name="Johanne Zimmer Kjæhr" userId="11943469-1e3b-4375-83d0-1a984a2cbeee" providerId="ADAL" clId="{C53A54EC-D5AA-4553-9CB2-A33C2796651F}" dt="2025-02-13T10:24:10.418" v="1336" actId="20577"/>
          <ac:spMkLst>
            <pc:docMk/>
            <pc:sldMk cId="1107442058" sldId="263"/>
            <ac:spMk id="2" creationId="{F5E79DC2-6347-A70B-AE9C-249F0D5B8970}"/>
          </ac:spMkLst>
        </pc:spChg>
        <pc:spChg chg="mod">
          <ac:chgData name="Johanne Zimmer Kjæhr" userId="11943469-1e3b-4375-83d0-1a984a2cbeee" providerId="ADAL" clId="{C53A54EC-D5AA-4553-9CB2-A33C2796651F}" dt="2025-02-13T10:24:54.335" v="1438" actId="20577"/>
          <ac:spMkLst>
            <pc:docMk/>
            <pc:sldMk cId="1107442058" sldId="263"/>
            <ac:spMk id="3" creationId="{D5C4BEFD-9230-4B94-64E7-6E55C5264EBD}"/>
          </ac:spMkLst>
        </pc:spChg>
      </pc:sldChg>
    </pc:docChg>
  </pc:docChgLst>
  <pc:docChgLst>
    <pc:chgData name="Johanne Zimmer Kjæhr" userId="11943469-1e3b-4375-83d0-1a984a2cbeee" providerId="ADAL" clId="{F6B2CF1F-4831-4D13-81BE-2F5D94E43160}"/>
    <pc:docChg chg="undo custSel addSld delSld modSld">
      <pc:chgData name="Johanne Zimmer Kjæhr" userId="11943469-1e3b-4375-83d0-1a984a2cbeee" providerId="ADAL" clId="{F6B2CF1F-4831-4D13-81BE-2F5D94E43160}" dt="2025-03-11T08:32:53.343" v="1862" actId="20577"/>
      <pc:docMkLst>
        <pc:docMk/>
      </pc:docMkLst>
      <pc:sldChg chg="modNotesTx">
        <pc:chgData name="Johanne Zimmer Kjæhr" userId="11943469-1e3b-4375-83d0-1a984a2cbeee" providerId="ADAL" clId="{F6B2CF1F-4831-4D13-81BE-2F5D94E43160}" dt="2025-03-11T08:26:11.846" v="1258" actId="20577"/>
        <pc:sldMkLst>
          <pc:docMk/>
          <pc:sldMk cId="2064834216" sldId="258"/>
        </pc:sldMkLst>
      </pc:sldChg>
      <pc:sldChg chg="addSp modSp mod modAnim">
        <pc:chgData name="Johanne Zimmer Kjæhr" userId="11943469-1e3b-4375-83d0-1a984a2cbeee" providerId="ADAL" clId="{F6B2CF1F-4831-4D13-81BE-2F5D94E43160}" dt="2025-03-10T13:51:24.546" v="705"/>
        <pc:sldMkLst>
          <pc:docMk/>
          <pc:sldMk cId="2760054115" sldId="259"/>
        </pc:sldMkLst>
        <pc:spChg chg="mod">
          <ac:chgData name="Johanne Zimmer Kjæhr" userId="11943469-1e3b-4375-83d0-1a984a2cbeee" providerId="ADAL" clId="{F6B2CF1F-4831-4D13-81BE-2F5D94E43160}" dt="2025-02-27T13:29:02.833" v="481" actId="14100"/>
          <ac:spMkLst>
            <pc:docMk/>
            <pc:sldMk cId="2760054115" sldId="259"/>
            <ac:spMk id="4" creationId="{2A781534-A252-1E2B-7BF5-806835764DB7}"/>
          </ac:spMkLst>
        </pc:spChg>
        <pc:spChg chg="mod">
          <ac:chgData name="Johanne Zimmer Kjæhr" userId="11943469-1e3b-4375-83d0-1a984a2cbeee" providerId="ADAL" clId="{F6B2CF1F-4831-4D13-81BE-2F5D94E43160}" dt="2025-02-27T13:28:55.792" v="480" actId="27636"/>
          <ac:spMkLst>
            <pc:docMk/>
            <pc:sldMk cId="2760054115" sldId="259"/>
            <ac:spMk id="5" creationId="{538A4D20-0D7A-490B-6FE0-C2C73E2C3C4F}"/>
          </ac:spMkLst>
        </pc:spChg>
        <pc:picChg chg="add mod">
          <ac:chgData name="Johanne Zimmer Kjæhr" userId="11943469-1e3b-4375-83d0-1a984a2cbeee" providerId="ADAL" clId="{F6B2CF1F-4831-4D13-81BE-2F5D94E43160}" dt="2025-02-27T13:29:10.023" v="482" actId="1076"/>
          <ac:picMkLst>
            <pc:docMk/>
            <pc:sldMk cId="2760054115" sldId="259"/>
            <ac:picMk id="2" creationId="{08330E6C-FAD5-28EE-CFCB-F8AAFCF4C106}"/>
          </ac:picMkLst>
        </pc:picChg>
      </pc:sldChg>
      <pc:sldChg chg="modSp mod modNotesTx">
        <pc:chgData name="Johanne Zimmer Kjæhr" userId="11943469-1e3b-4375-83d0-1a984a2cbeee" providerId="ADAL" clId="{F6B2CF1F-4831-4D13-81BE-2F5D94E43160}" dt="2025-03-11T08:30:26.756" v="1790" actId="5793"/>
        <pc:sldMkLst>
          <pc:docMk/>
          <pc:sldMk cId="3184614067" sldId="260"/>
        </pc:sldMkLst>
        <pc:spChg chg="mod">
          <ac:chgData name="Johanne Zimmer Kjæhr" userId="11943469-1e3b-4375-83d0-1a984a2cbeee" providerId="ADAL" clId="{F6B2CF1F-4831-4D13-81BE-2F5D94E43160}" dt="2025-02-28T07:01:48.567" v="486" actId="20577"/>
          <ac:spMkLst>
            <pc:docMk/>
            <pc:sldMk cId="3184614067" sldId="260"/>
            <ac:spMk id="2" creationId="{D7F4303B-10C8-91F4-B58A-D39EF63D9749}"/>
          </ac:spMkLst>
        </pc:spChg>
        <pc:spChg chg="mod">
          <ac:chgData name="Johanne Zimmer Kjæhr" userId="11943469-1e3b-4375-83d0-1a984a2cbeee" providerId="ADAL" clId="{F6B2CF1F-4831-4D13-81BE-2F5D94E43160}" dt="2025-02-28T07:01:51.514" v="487" actId="20577"/>
          <ac:spMkLst>
            <pc:docMk/>
            <pc:sldMk cId="3184614067" sldId="260"/>
            <ac:spMk id="3" creationId="{24DE71F8-D72E-AAAC-8D71-8FED697BF7ED}"/>
          </ac:spMkLst>
        </pc:spChg>
      </pc:sldChg>
      <pc:sldChg chg="modSp del">
        <pc:chgData name="Johanne Zimmer Kjæhr" userId="11943469-1e3b-4375-83d0-1a984a2cbeee" providerId="ADAL" clId="{F6B2CF1F-4831-4D13-81BE-2F5D94E43160}" dt="2025-02-27T13:29:14.590" v="483" actId="47"/>
        <pc:sldMkLst>
          <pc:docMk/>
          <pc:sldMk cId="3686572014" sldId="262"/>
        </pc:sldMkLst>
      </pc:sldChg>
      <pc:sldChg chg="addSp delSp modSp mod modAnim modNotesTx">
        <pc:chgData name="Johanne Zimmer Kjæhr" userId="11943469-1e3b-4375-83d0-1a984a2cbeee" providerId="ADAL" clId="{F6B2CF1F-4831-4D13-81BE-2F5D94E43160}" dt="2025-03-11T08:29:55.371" v="1778" actId="20577"/>
        <pc:sldMkLst>
          <pc:docMk/>
          <pc:sldMk cId="1107442058" sldId="263"/>
        </pc:sldMkLst>
        <pc:spChg chg="mod">
          <ac:chgData name="Johanne Zimmer Kjæhr" userId="11943469-1e3b-4375-83d0-1a984a2cbeee" providerId="ADAL" clId="{F6B2CF1F-4831-4D13-81BE-2F5D94E43160}" dt="2025-03-10T13:49:12.932" v="674" actId="5793"/>
          <ac:spMkLst>
            <pc:docMk/>
            <pc:sldMk cId="1107442058" sldId="263"/>
            <ac:spMk id="3" creationId="{D5C4BEFD-9230-4B94-64E7-6E55C5264EBD}"/>
          </ac:spMkLst>
        </pc:spChg>
        <pc:spChg chg="add del mod">
          <ac:chgData name="Johanne Zimmer Kjæhr" userId="11943469-1e3b-4375-83d0-1a984a2cbeee" providerId="ADAL" clId="{F6B2CF1F-4831-4D13-81BE-2F5D94E43160}" dt="2025-03-10T13:49:25.565" v="678" actId="478"/>
          <ac:spMkLst>
            <pc:docMk/>
            <pc:sldMk cId="1107442058" sldId="263"/>
            <ac:spMk id="4" creationId="{8DE78A46-48DB-3CF3-6D25-E62908B2319C}"/>
          </ac:spMkLst>
        </pc:spChg>
        <pc:spChg chg="add mod">
          <ac:chgData name="Johanne Zimmer Kjæhr" userId="11943469-1e3b-4375-83d0-1a984a2cbeee" providerId="ADAL" clId="{F6B2CF1F-4831-4D13-81BE-2F5D94E43160}" dt="2025-03-11T08:26:20.430" v="1259" actId="1076"/>
          <ac:spMkLst>
            <pc:docMk/>
            <pc:sldMk cId="1107442058" sldId="263"/>
            <ac:spMk id="5" creationId="{0DBB54BB-FCB5-03BC-3FE9-B2D771184A71}"/>
          </ac:spMkLst>
        </pc:spChg>
      </pc:sldChg>
      <pc:sldChg chg="modSp mod modNotesTx">
        <pc:chgData name="Johanne Zimmer Kjæhr" userId="11943469-1e3b-4375-83d0-1a984a2cbeee" providerId="ADAL" clId="{F6B2CF1F-4831-4D13-81BE-2F5D94E43160}" dt="2025-03-11T08:32:53.343" v="1862" actId="20577"/>
        <pc:sldMkLst>
          <pc:docMk/>
          <pc:sldMk cId="3438071286" sldId="265"/>
        </pc:sldMkLst>
        <pc:spChg chg="mod">
          <ac:chgData name="Johanne Zimmer Kjæhr" userId="11943469-1e3b-4375-83d0-1a984a2cbeee" providerId="ADAL" clId="{F6B2CF1F-4831-4D13-81BE-2F5D94E43160}" dt="2025-03-11T08:32:53.343" v="1862" actId="20577"/>
          <ac:spMkLst>
            <pc:docMk/>
            <pc:sldMk cId="3438071286" sldId="265"/>
            <ac:spMk id="3" creationId="{BAB0FC45-349B-0691-8327-2F216B4EB543}"/>
          </ac:spMkLst>
        </pc:spChg>
      </pc:sldChg>
      <pc:sldChg chg="modSp new mod">
        <pc:chgData name="Johanne Zimmer Kjæhr" userId="11943469-1e3b-4375-83d0-1a984a2cbeee" providerId="ADAL" clId="{F6B2CF1F-4831-4D13-81BE-2F5D94E43160}" dt="2025-03-11T08:30:05.805" v="1784" actId="20577"/>
        <pc:sldMkLst>
          <pc:docMk/>
          <pc:sldMk cId="3755492885" sldId="266"/>
        </pc:sldMkLst>
        <pc:spChg chg="mod">
          <ac:chgData name="Johanne Zimmer Kjæhr" userId="11943469-1e3b-4375-83d0-1a984a2cbeee" providerId="ADAL" clId="{F6B2CF1F-4831-4D13-81BE-2F5D94E43160}" dt="2025-03-10T08:10:59.151" v="496" actId="20577"/>
          <ac:spMkLst>
            <pc:docMk/>
            <pc:sldMk cId="3755492885" sldId="266"/>
            <ac:spMk id="2" creationId="{5EC3BE82-3094-7FFA-A54D-8FDCE4F8E8DF}"/>
          </ac:spMkLst>
        </pc:spChg>
        <pc:spChg chg="mod">
          <ac:chgData name="Johanne Zimmer Kjæhr" userId="11943469-1e3b-4375-83d0-1a984a2cbeee" providerId="ADAL" clId="{F6B2CF1F-4831-4D13-81BE-2F5D94E43160}" dt="2025-03-11T08:30:05.805" v="1784" actId="20577"/>
          <ac:spMkLst>
            <pc:docMk/>
            <pc:sldMk cId="3755492885" sldId="266"/>
            <ac:spMk id="3" creationId="{A566DDDF-02EC-B22C-6256-F0D6829E207E}"/>
          </ac:spMkLst>
        </pc:spChg>
      </pc:sldChg>
      <pc:sldChg chg="modSp new del mod">
        <pc:chgData name="Johanne Zimmer Kjæhr" userId="11943469-1e3b-4375-83d0-1a984a2cbeee" providerId="ADAL" clId="{F6B2CF1F-4831-4D13-81BE-2F5D94E43160}" dt="2025-03-11T07:51:17.831" v="763" actId="2696"/>
        <pc:sldMkLst>
          <pc:docMk/>
          <pc:sldMk cId="3115819730" sldId="267"/>
        </pc:sldMkLst>
        <pc:spChg chg="mod">
          <ac:chgData name="Johanne Zimmer Kjæhr" userId="11943469-1e3b-4375-83d0-1a984a2cbeee" providerId="ADAL" clId="{F6B2CF1F-4831-4D13-81BE-2F5D94E43160}" dt="2025-03-11T07:51:13.015" v="762" actId="5793"/>
          <ac:spMkLst>
            <pc:docMk/>
            <pc:sldMk cId="3115819730" sldId="267"/>
            <ac:spMk id="3" creationId="{72884F97-5DF4-87AE-3BB3-E0A7C08EFC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5F0BD-1255-460A-B880-72B1568E97BF}" type="datetimeFigureOut">
              <a:rPr lang="en-GB" smtClean="0"/>
              <a:t>10/03/2025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EEE49-C057-41F2-BAB9-FAD7B590D8D6}" type="slidenum">
              <a:rPr lang="en-GB" smtClean="0"/>
              <a:t>‹#›</a:t>
            </a:fld>
            <a:endParaRPr lang="en-GB"/>
          </a:p>
        </p:txBody>
      </p:sp>
    </p:spTree>
    <p:extLst>
      <p:ext uri="{BB962C8B-B14F-4D97-AF65-F5344CB8AC3E}">
        <p14:creationId xmlns:p14="http://schemas.microsoft.com/office/powerpoint/2010/main" val="349749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weeks ago, we had an accident with a puncture wound.</a:t>
            </a:r>
          </a:p>
          <a:p>
            <a:r>
              <a:rPr lang="en-GB" dirty="0"/>
              <a:t>As a result, we could conclude that we have been lacking in the intro to lab safety and the accessibility of information in such a situation, therefore: this slide</a:t>
            </a:r>
          </a:p>
          <a:p>
            <a:endParaRPr lang="en-GB" dirty="0"/>
          </a:p>
          <a:p>
            <a:r>
              <a:rPr lang="en-GB" dirty="0"/>
              <a:t>If you need help assessing a situation, try to find/call some senior staff, Johanne, or Martin.</a:t>
            </a:r>
          </a:p>
          <a:p>
            <a:endParaRPr lang="en-GB" dirty="0"/>
          </a:p>
          <a:p>
            <a:r>
              <a:rPr lang="en-GB" dirty="0"/>
              <a:t>With puncture wounds, more often than not, you just need to update your tetanus shot.</a:t>
            </a:r>
          </a:p>
        </p:txBody>
      </p:sp>
      <p:sp>
        <p:nvSpPr>
          <p:cNvPr id="4" name="Slide Number Placeholder 3"/>
          <p:cNvSpPr>
            <a:spLocks noGrp="1"/>
          </p:cNvSpPr>
          <p:nvPr>
            <p:ph type="sldNum" sz="quarter" idx="5"/>
          </p:nvPr>
        </p:nvSpPr>
        <p:spPr/>
        <p:txBody>
          <a:bodyPr/>
          <a:lstStyle/>
          <a:p>
            <a:fld id="{411EEE49-C057-41F2-BAB9-FAD7B590D8D6}" type="slidenum">
              <a:rPr lang="en-GB" smtClean="0"/>
              <a:t>2</a:t>
            </a:fld>
            <a:endParaRPr lang="en-GB"/>
          </a:p>
        </p:txBody>
      </p:sp>
    </p:spTree>
    <p:extLst>
      <p:ext uri="{BB962C8B-B14F-4D97-AF65-F5344CB8AC3E}">
        <p14:creationId xmlns:p14="http://schemas.microsoft.com/office/powerpoint/2010/main" val="340973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Short sleeves (easy access to prober hand hygiene)</a:t>
            </a:r>
          </a:p>
          <a:p>
            <a:r>
              <a:rPr lang="en-GB" dirty="0"/>
              <a:t>Lab coat </a:t>
            </a:r>
            <a:r>
              <a:rPr lang="en-GB" b="1" dirty="0"/>
              <a:t>closed</a:t>
            </a:r>
            <a:r>
              <a:rPr lang="en-GB" dirty="0"/>
              <a:t> over personal clothes</a:t>
            </a:r>
          </a:p>
          <a:p>
            <a:r>
              <a:rPr lang="en-GB" dirty="0"/>
              <a:t>Long hair should be tied up</a:t>
            </a:r>
          </a:p>
          <a:p>
            <a:r>
              <a:rPr lang="en-GB" dirty="0"/>
              <a:t>Shoes are seen as “unclean” and should be washable </a:t>
            </a:r>
          </a:p>
          <a:p>
            <a:endParaRPr lang="en-GB" dirty="0"/>
          </a:p>
          <a:p>
            <a:r>
              <a:rPr lang="en-GB" dirty="0"/>
              <a:t>Source: SSI</a:t>
            </a:r>
          </a:p>
          <a:p>
            <a:r>
              <a:rPr lang="en-GB" dirty="0"/>
              <a:t>https://e-dok.rm.dk/edok/Admin/GUI.nsf/Desktop.html?open&amp;openlink=http://e-dok.rm.dk/edok/enduser/portal.nsf/Main.html?open&amp;unid=X906AA413DAF65E66C125750B0040655C&amp;level=AAUH&amp;dbpath=/edok/editor/RM.nsf/&amp;windowwidth=1100&amp;windowheight=600&amp;windowtitle=S%F8g </a:t>
            </a:r>
          </a:p>
        </p:txBody>
      </p:sp>
      <p:sp>
        <p:nvSpPr>
          <p:cNvPr id="4" name="Slide Number Placeholder 3"/>
          <p:cNvSpPr>
            <a:spLocks noGrp="1"/>
          </p:cNvSpPr>
          <p:nvPr>
            <p:ph type="sldNum" sz="quarter" idx="5"/>
          </p:nvPr>
        </p:nvSpPr>
        <p:spPr/>
        <p:txBody>
          <a:bodyPr/>
          <a:lstStyle/>
          <a:p>
            <a:fld id="{411EEE49-C057-41F2-BAB9-FAD7B590D8D6}" type="slidenum">
              <a:rPr lang="en-GB" smtClean="0"/>
              <a:t>3</a:t>
            </a:fld>
            <a:endParaRPr lang="en-GB"/>
          </a:p>
        </p:txBody>
      </p:sp>
    </p:spTree>
    <p:extLst>
      <p:ext uri="{BB962C8B-B14F-4D97-AF65-F5344CB8AC3E}">
        <p14:creationId xmlns:p14="http://schemas.microsoft.com/office/powerpoint/2010/main" val="232131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rack filled with black mould was found in cell lab 7/2-25.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remember to clean your tools and utensils properly! This was probably covered in media, when it was placed in the cupboard…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Place it in the “to be washed” basket, if you can’t clean it yourself (but please remember to collect in and place it back where it belongs)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New labels on the racks will hopefully make this easier </a:t>
            </a:r>
            <a:r>
              <a:rPr lang="en-GB" dirty="0">
                <a:sym typeface="Wingdings" panose="05000000000000000000" pitchFamily="2" charset="2"/>
              </a:rPr>
              <a:t></a:t>
            </a:r>
            <a:endParaRPr lang="en-GB" dirty="0"/>
          </a:p>
          <a:p>
            <a:endParaRPr lang="en-GB" dirty="0"/>
          </a:p>
          <a:p>
            <a:r>
              <a:rPr lang="en-GB" dirty="0"/>
              <a:t>And please remember to clean up and fill up utensils </a:t>
            </a:r>
          </a:p>
        </p:txBody>
      </p:sp>
      <p:sp>
        <p:nvSpPr>
          <p:cNvPr id="4" name="Slide Number Placeholder 3"/>
          <p:cNvSpPr>
            <a:spLocks noGrp="1"/>
          </p:cNvSpPr>
          <p:nvPr>
            <p:ph type="sldNum" sz="quarter" idx="5"/>
          </p:nvPr>
        </p:nvSpPr>
        <p:spPr/>
        <p:txBody>
          <a:bodyPr/>
          <a:lstStyle/>
          <a:p>
            <a:fld id="{411EEE49-C057-41F2-BAB9-FAD7B590D8D6}" type="slidenum">
              <a:rPr lang="en-GB" smtClean="0"/>
              <a:t>4</a:t>
            </a:fld>
            <a:endParaRPr lang="en-GB"/>
          </a:p>
        </p:txBody>
      </p:sp>
    </p:spTree>
    <p:extLst>
      <p:ext uri="{BB962C8B-B14F-4D97-AF65-F5344CB8AC3E}">
        <p14:creationId xmlns:p14="http://schemas.microsoft.com/office/powerpoint/2010/main" val="221122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Tips on cleaning the fridges and freezers: </a:t>
            </a:r>
          </a:p>
          <a:p>
            <a:r>
              <a:rPr lang="en-GB" dirty="0"/>
              <a:t>Use two rolling carts, one for the refrigerated stuff, one for the frozen. Place them in the walk-ins accordingly. Defrost the freezer when it’s empty by turning it off. Write an email to people asking them to move the stuff they are using from the carts to the fridge/freezer (give them a week), and throw the rest out. </a:t>
            </a:r>
          </a:p>
        </p:txBody>
      </p:sp>
      <p:sp>
        <p:nvSpPr>
          <p:cNvPr id="4" name="Slide Number Placeholder 3"/>
          <p:cNvSpPr>
            <a:spLocks noGrp="1"/>
          </p:cNvSpPr>
          <p:nvPr>
            <p:ph type="sldNum" sz="quarter" idx="5"/>
          </p:nvPr>
        </p:nvSpPr>
        <p:spPr/>
        <p:txBody>
          <a:bodyPr/>
          <a:lstStyle/>
          <a:p>
            <a:fld id="{411EEE49-C057-41F2-BAB9-FAD7B590D8D6}" type="slidenum">
              <a:rPr lang="en-GB" smtClean="0"/>
              <a:t>6</a:t>
            </a:fld>
            <a:endParaRPr lang="en-GB"/>
          </a:p>
        </p:txBody>
      </p:sp>
    </p:spTree>
    <p:extLst>
      <p:ext uri="{BB962C8B-B14F-4D97-AF65-F5344CB8AC3E}">
        <p14:creationId xmlns:p14="http://schemas.microsoft.com/office/powerpoint/2010/main" val="29776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flow bench in GMO lab has an issue with the downflow, a technician has been scheduled.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left flow bench in Cell lab is not connected to the exhaust, so please don’t use this as a fume hood.</a:t>
            </a:r>
          </a:p>
          <a:p>
            <a:endParaRPr lang="en-GB" dirty="0"/>
          </a:p>
          <a:p>
            <a:r>
              <a:rPr lang="en-GB" dirty="0"/>
              <a:t>Lower incubator in Cell lab is out of order, a technician is on the case.</a:t>
            </a:r>
          </a:p>
          <a:p>
            <a:endParaRPr lang="en-GB" dirty="0"/>
          </a:p>
          <a:p>
            <a:r>
              <a:rPr lang="en-GB" dirty="0"/>
              <a:t>Table centrifuges from primary cell lab will be moved to storage. Please tell Johanne, if you need them.</a:t>
            </a:r>
          </a:p>
          <a:p>
            <a:endParaRPr lang="en-GB" dirty="0"/>
          </a:p>
        </p:txBody>
      </p:sp>
      <p:sp>
        <p:nvSpPr>
          <p:cNvPr id="4" name="Slide Number Placeholder 3"/>
          <p:cNvSpPr>
            <a:spLocks noGrp="1"/>
          </p:cNvSpPr>
          <p:nvPr>
            <p:ph type="sldNum" sz="quarter" idx="5"/>
          </p:nvPr>
        </p:nvSpPr>
        <p:spPr/>
        <p:txBody>
          <a:bodyPr/>
          <a:lstStyle/>
          <a:p>
            <a:fld id="{4E48A216-2ECD-4B44-9CA4-8D4AE995603E}" type="slidenum">
              <a:rPr lang="en-GB" smtClean="0"/>
              <a:t>7</a:t>
            </a:fld>
            <a:endParaRPr lang="en-GB"/>
          </a:p>
        </p:txBody>
      </p:sp>
    </p:spTree>
    <p:extLst>
      <p:ext uri="{BB962C8B-B14F-4D97-AF65-F5344CB8AC3E}">
        <p14:creationId xmlns:p14="http://schemas.microsoft.com/office/powerpoint/2010/main" val="156895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61A7-EF8A-7CB9-6BF1-AA4706C8A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6C87EF4A-7E97-0980-3043-27F45C91A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955F3DBA-9D27-5F6D-728C-ED65DC00B610}"/>
              </a:ext>
            </a:extLst>
          </p:cNvPr>
          <p:cNvSpPr>
            <a:spLocks noGrp="1"/>
          </p:cNvSpPr>
          <p:nvPr>
            <p:ph type="dt" sz="half" idx="10"/>
          </p:nvPr>
        </p:nvSpPr>
        <p:spPr/>
        <p:txBody>
          <a:bodyPr/>
          <a:lstStyle/>
          <a:p>
            <a:fld id="{9E4FE278-1D23-4C79-A877-15D848785247}" type="datetimeFigureOut">
              <a:rPr lang="en-GB" smtClean="0"/>
              <a:t>10/03/2025</a:t>
            </a:fld>
            <a:endParaRPr lang="en-GB"/>
          </a:p>
        </p:txBody>
      </p:sp>
      <p:sp>
        <p:nvSpPr>
          <p:cNvPr id="5" name="Footer Placeholder 4">
            <a:extLst>
              <a:ext uri="{FF2B5EF4-FFF2-40B4-BE49-F238E27FC236}">
                <a16:creationId xmlns:a16="http://schemas.microsoft.com/office/drawing/2014/main" id="{1FAA22DE-56BB-CFF6-1FEA-E2295384F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9DDC9-95D9-5B86-8190-9F691EF5FCF1}"/>
              </a:ext>
            </a:extLst>
          </p:cNvPr>
          <p:cNvSpPr>
            <a:spLocks noGrp="1"/>
          </p:cNvSpPr>
          <p:nvPr>
            <p:ph type="sldNum" sz="quarter" idx="12"/>
          </p:nvPr>
        </p:nvSpPr>
        <p:spPr/>
        <p:txBody>
          <a:bodyPr/>
          <a:lstStyle/>
          <a:p>
            <a:fld id="{33CE468D-BD16-4BD0-B230-1E8CF915666B}" type="slidenum">
              <a:rPr lang="en-GB" smtClean="0"/>
              <a:t>‹#›</a:t>
            </a:fld>
            <a:endParaRPr lang="en-GB"/>
          </a:p>
        </p:txBody>
      </p:sp>
    </p:spTree>
    <p:extLst>
      <p:ext uri="{BB962C8B-B14F-4D97-AF65-F5344CB8AC3E}">
        <p14:creationId xmlns:p14="http://schemas.microsoft.com/office/powerpoint/2010/main" val="204736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A8E3-B22E-0F27-F277-057AE1AD75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EB7D7B-A99A-82FE-C71E-B05FF27AC5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DE2D33-9DCF-D5F6-8625-CA929C9410B3}"/>
              </a:ext>
            </a:extLst>
          </p:cNvPr>
          <p:cNvSpPr>
            <a:spLocks noGrp="1"/>
          </p:cNvSpPr>
          <p:nvPr>
            <p:ph type="dt" sz="half" idx="10"/>
          </p:nvPr>
        </p:nvSpPr>
        <p:spPr/>
        <p:txBody>
          <a:bodyPr/>
          <a:lstStyle/>
          <a:p>
            <a:fld id="{D38BF0C2-62CC-4908-8163-E69106550248}" type="datetimeFigureOut">
              <a:rPr lang="en-GB" smtClean="0"/>
              <a:t>10/03/2025</a:t>
            </a:fld>
            <a:endParaRPr lang="en-GB"/>
          </a:p>
        </p:txBody>
      </p:sp>
      <p:sp>
        <p:nvSpPr>
          <p:cNvPr id="5" name="Footer Placeholder 4">
            <a:extLst>
              <a:ext uri="{FF2B5EF4-FFF2-40B4-BE49-F238E27FC236}">
                <a16:creationId xmlns:a16="http://schemas.microsoft.com/office/drawing/2014/main" id="{99F5B810-198C-B322-54E1-8324C6D227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9204F0-365A-977D-DA0E-8C7844196BBA}"/>
              </a:ext>
            </a:extLst>
          </p:cNvPr>
          <p:cNvSpPr>
            <a:spLocks noGrp="1"/>
          </p:cNvSpPr>
          <p:nvPr>
            <p:ph type="sldNum" sz="quarter" idx="12"/>
          </p:nvPr>
        </p:nvSpPr>
        <p:spPr/>
        <p:txBody>
          <a:bodyPr/>
          <a:lstStyle/>
          <a:p>
            <a:fld id="{712448E3-2E25-4E5B-B2AC-DB265AA6D330}" type="slidenum">
              <a:rPr lang="en-GB" smtClean="0"/>
              <a:t>‹#›</a:t>
            </a:fld>
            <a:endParaRPr lang="en-GB"/>
          </a:p>
        </p:txBody>
      </p:sp>
    </p:spTree>
    <p:extLst>
      <p:ext uri="{BB962C8B-B14F-4D97-AF65-F5344CB8AC3E}">
        <p14:creationId xmlns:p14="http://schemas.microsoft.com/office/powerpoint/2010/main" val="29227714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190F9-D966-2B10-D3D7-A91D6756B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0406FA48-636C-EFDD-5E44-0C729777E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2A7E1DD-140A-3AF6-BE8E-99D04CDFA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4FE278-1D23-4C79-A877-15D848785247}" type="datetimeFigureOut">
              <a:rPr lang="en-GB" smtClean="0"/>
              <a:t>10/03/2025</a:t>
            </a:fld>
            <a:endParaRPr lang="en-GB"/>
          </a:p>
        </p:txBody>
      </p:sp>
      <p:sp>
        <p:nvSpPr>
          <p:cNvPr id="5" name="Footer Placeholder 4">
            <a:extLst>
              <a:ext uri="{FF2B5EF4-FFF2-40B4-BE49-F238E27FC236}">
                <a16:creationId xmlns:a16="http://schemas.microsoft.com/office/drawing/2014/main" id="{E5EAAE22-A275-B451-E1F8-4E9AE9E07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1827364-720B-75B1-136A-F2AE093DA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CE468D-BD16-4BD0-B230-1E8CF915666B}" type="slidenum">
              <a:rPr lang="en-GB" smtClean="0"/>
              <a:t>‹#›</a:t>
            </a:fld>
            <a:endParaRPr lang="en-GB"/>
          </a:p>
        </p:txBody>
      </p:sp>
    </p:spTree>
    <p:extLst>
      <p:ext uri="{BB962C8B-B14F-4D97-AF65-F5344CB8AC3E}">
        <p14:creationId xmlns:p14="http://schemas.microsoft.com/office/powerpoint/2010/main" val="92872187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1C7C8-C63C-CAF0-A1CA-DAC9FE26F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4ADBC-27F9-9192-C69C-04A535F04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F48A3-DA56-F335-E7A6-0AF1194A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8BF0C2-62CC-4908-8163-E69106550248}" type="datetimeFigureOut">
              <a:rPr lang="en-GB" smtClean="0"/>
              <a:t>10/03/2025</a:t>
            </a:fld>
            <a:endParaRPr lang="en-GB"/>
          </a:p>
        </p:txBody>
      </p:sp>
      <p:sp>
        <p:nvSpPr>
          <p:cNvPr id="5" name="Footer Placeholder 4">
            <a:extLst>
              <a:ext uri="{FF2B5EF4-FFF2-40B4-BE49-F238E27FC236}">
                <a16:creationId xmlns:a16="http://schemas.microsoft.com/office/drawing/2014/main" id="{A0C8FB80-A8E0-E5EC-54BF-FF133E05A2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2723C94-6599-BF34-8CCC-807685B52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2448E3-2E25-4E5B-B2AC-DB265AA6D330}" type="slidenum">
              <a:rPr lang="en-GB" smtClean="0"/>
              <a:t>‹#›</a:t>
            </a:fld>
            <a:endParaRPr lang="en-GB"/>
          </a:p>
        </p:txBody>
      </p:sp>
    </p:spTree>
    <p:extLst>
      <p:ext uri="{BB962C8B-B14F-4D97-AF65-F5344CB8AC3E}">
        <p14:creationId xmlns:p14="http://schemas.microsoft.com/office/powerpoint/2010/main" val="70236988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AE83-FADD-2100-79D5-B005F52F79AB}"/>
              </a:ext>
            </a:extLst>
          </p:cNvPr>
          <p:cNvSpPr>
            <a:spLocks noGrp="1"/>
          </p:cNvSpPr>
          <p:nvPr>
            <p:ph type="ctrTitle"/>
          </p:nvPr>
        </p:nvSpPr>
        <p:spPr/>
        <p:txBody>
          <a:bodyPr/>
          <a:lstStyle/>
          <a:p>
            <a:r>
              <a:rPr lang="en-GB" dirty="0"/>
              <a:t>Lab User Meeting</a:t>
            </a:r>
          </a:p>
        </p:txBody>
      </p:sp>
      <p:sp>
        <p:nvSpPr>
          <p:cNvPr id="3" name="Subtitle 2">
            <a:extLst>
              <a:ext uri="{FF2B5EF4-FFF2-40B4-BE49-F238E27FC236}">
                <a16:creationId xmlns:a16="http://schemas.microsoft.com/office/drawing/2014/main" id="{413F5C0C-DAF7-D7C2-AB9E-0E36EA9ED5B2}"/>
              </a:ext>
            </a:extLst>
          </p:cNvPr>
          <p:cNvSpPr>
            <a:spLocks noGrp="1"/>
          </p:cNvSpPr>
          <p:nvPr>
            <p:ph type="subTitle" idx="1"/>
          </p:nvPr>
        </p:nvSpPr>
        <p:spPr/>
        <p:txBody>
          <a:bodyPr/>
          <a:lstStyle/>
          <a:p>
            <a:r>
              <a:rPr lang="en-GB" dirty="0"/>
              <a:t>11-03-25</a:t>
            </a:r>
          </a:p>
        </p:txBody>
      </p:sp>
    </p:spTree>
    <p:extLst>
      <p:ext uri="{BB962C8B-B14F-4D97-AF65-F5344CB8AC3E}">
        <p14:creationId xmlns:p14="http://schemas.microsoft.com/office/powerpoint/2010/main" val="140568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9D29-628C-DB92-0B88-EFF61357243A}"/>
              </a:ext>
            </a:extLst>
          </p:cNvPr>
          <p:cNvSpPr>
            <a:spLocks noGrp="1"/>
          </p:cNvSpPr>
          <p:nvPr>
            <p:ph type="title"/>
          </p:nvPr>
        </p:nvSpPr>
        <p:spPr/>
        <p:txBody>
          <a:bodyPr/>
          <a:lstStyle/>
          <a:p>
            <a:r>
              <a:rPr lang="en-GB" dirty="0"/>
              <a:t>Lab safety</a:t>
            </a:r>
          </a:p>
        </p:txBody>
      </p:sp>
      <p:sp>
        <p:nvSpPr>
          <p:cNvPr id="3" name="Content Placeholder 2">
            <a:extLst>
              <a:ext uri="{FF2B5EF4-FFF2-40B4-BE49-F238E27FC236}">
                <a16:creationId xmlns:a16="http://schemas.microsoft.com/office/drawing/2014/main" id="{BAB0FC45-349B-0691-8327-2F216B4EB543}"/>
              </a:ext>
            </a:extLst>
          </p:cNvPr>
          <p:cNvSpPr>
            <a:spLocks noGrp="1"/>
          </p:cNvSpPr>
          <p:nvPr>
            <p:ph idx="1"/>
          </p:nvPr>
        </p:nvSpPr>
        <p:spPr/>
        <p:txBody>
          <a:bodyPr/>
          <a:lstStyle/>
          <a:p>
            <a:r>
              <a:rPr lang="en-GB" dirty="0"/>
              <a:t>First aid kit in the lunchroom</a:t>
            </a:r>
          </a:p>
          <a:p>
            <a:r>
              <a:rPr lang="en-GB" dirty="0"/>
              <a:t>Chemical spill kit in the chemical room</a:t>
            </a:r>
          </a:p>
          <a:p>
            <a:r>
              <a:rPr lang="en-GB" dirty="0"/>
              <a:t>Who to call</a:t>
            </a:r>
          </a:p>
          <a:p>
            <a:pPr lvl="1"/>
            <a:r>
              <a:rPr lang="en-GB" dirty="0"/>
              <a:t>Lesser injuries: your own doctor</a:t>
            </a:r>
          </a:p>
          <a:p>
            <a:pPr lvl="1"/>
            <a:r>
              <a:rPr lang="en-GB" dirty="0"/>
              <a:t>Puncture wounds with a risk of HIV or hepatitis: </a:t>
            </a:r>
            <a:r>
              <a:rPr lang="en-GB"/>
              <a:t>the dept. doctor </a:t>
            </a:r>
            <a:r>
              <a:rPr lang="en-GB" dirty="0"/>
              <a:t>on duty</a:t>
            </a:r>
          </a:p>
          <a:p>
            <a:pPr lvl="1"/>
            <a:r>
              <a:rPr lang="en-GB" dirty="0"/>
              <a:t>New poster with numbers will be on the door to the lunchroom</a:t>
            </a:r>
          </a:p>
          <a:p>
            <a:r>
              <a:rPr lang="en-GB" dirty="0"/>
              <a:t>Emergency shower is in the main lab </a:t>
            </a:r>
          </a:p>
        </p:txBody>
      </p:sp>
    </p:spTree>
    <p:extLst>
      <p:ext uri="{BB962C8B-B14F-4D97-AF65-F5344CB8AC3E}">
        <p14:creationId xmlns:p14="http://schemas.microsoft.com/office/powerpoint/2010/main" val="343807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81534-A252-1E2B-7BF5-806835764DB7}"/>
              </a:ext>
            </a:extLst>
          </p:cNvPr>
          <p:cNvSpPr>
            <a:spLocks noGrp="1"/>
          </p:cNvSpPr>
          <p:nvPr>
            <p:ph type="title"/>
          </p:nvPr>
        </p:nvSpPr>
        <p:spPr>
          <a:xfrm>
            <a:off x="838200" y="365125"/>
            <a:ext cx="5391150" cy="1325563"/>
          </a:xfrm>
        </p:spPr>
        <p:txBody>
          <a:bodyPr/>
          <a:lstStyle/>
          <a:p>
            <a:r>
              <a:rPr lang="en-GB" dirty="0"/>
              <a:t>What do we wear in the lab?</a:t>
            </a:r>
          </a:p>
        </p:txBody>
      </p:sp>
      <p:sp>
        <p:nvSpPr>
          <p:cNvPr id="5" name="Content Placeholder 4">
            <a:extLst>
              <a:ext uri="{FF2B5EF4-FFF2-40B4-BE49-F238E27FC236}">
                <a16:creationId xmlns:a16="http://schemas.microsoft.com/office/drawing/2014/main" id="{538A4D20-0D7A-490B-6FE0-C2C73E2C3C4F}"/>
              </a:ext>
            </a:extLst>
          </p:cNvPr>
          <p:cNvSpPr>
            <a:spLocks noGrp="1"/>
          </p:cNvSpPr>
          <p:nvPr>
            <p:ph idx="1"/>
          </p:nvPr>
        </p:nvSpPr>
        <p:spPr>
          <a:xfrm>
            <a:off x="838201" y="1825625"/>
            <a:ext cx="5391150" cy="4351338"/>
          </a:xfrm>
        </p:spPr>
        <p:txBody>
          <a:bodyPr>
            <a:normAutofit fontScale="85000" lnSpcReduction="20000"/>
          </a:bodyPr>
          <a:lstStyle/>
          <a:p>
            <a:r>
              <a:rPr lang="en-GB" dirty="0"/>
              <a:t>Wear your lab coat</a:t>
            </a:r>
          </a:p>
          <a:p>
            <a:pPr lvl="1"/>
            <a:r>
              <a:rPr lang="en-GB" dirty="0"/>
              <a:t>Change it weekly</a:t>
            </a:r>
          </a:p>
          <a:p>
            <a:r>
              <a:rPr lang="en-GB" dirty="0"/>
              <a:t>Wear short sleeves or push sleeves up to the elbows </a:t>
            </a:r>
          </a:p>
          <a:p>
            <a:r>
              <a:rPr lang="en-GB" dirty="0"/>
              <a:t>Wear your clogs </a:t>
            </a:r>
          </a:p>
          <a:p>
            <a:pPr lvl="1"/>
            <a:r>
              <a:rPr lang="en-GB" dirty="0"/>
              <a:t>Or other washable shoes you don’t wear outside the lab</a:t>
            </a:r>
          </a:p>
          <a:p>
            <a:r>
              <a:rPr lang="en-GB" dirty="0"/>
              <a:t>Long hair should be tied up</a:t>
            </a:r>
          </a:p>
          <a:p>
            <a:r>
              <a:rPr lang="en-GB" dirty="0"/>
              <a:t>Remove hand jewellery if you aren’t wearing gloves (Preferably don’t wear any)</a:t>
            </a:r>
          </a:p>
          <a:p>
            <a:r>
              <a:rPr lang="en-GB" dirty="0"/>
              <a:t> Change your lab coat if you suspect contamination of any kind!</a:t>
            </a:r>
          </a:p>
        </p:txBody>
      </p:sp>
      <p:pic>
        <p:nvPicPr>
          <p:cNvPr id="2" name="Picture 2" descr="A Happy Scientist Costume">
            <a:extLst>
              <a:ext uri="{FF2B5EF4-FFF2-40B4-BE49-F238E27FC236}">
                <a16:creationId xmlns:a16="http://schemas.microsoft.com/office/drawing/2014/main" id="{08330E6C-FAD5-28EE-CFCB-F8AAFCF4C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112" y="200025"/>
            <a:ext cx="4943475" cy="645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5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303B-10C8-91F4-B58A-D39EF63D9749}"/>
              </a:ext>
            </a:extLst>
          </p:cNvPr>
          <p:cNvSpPr>
            <a:spLocks noGrp="1"/>
          </p:cNvSpPr>
          <p:nvPr>
            <p:ph type="title"/>
          </p:nvPr>
        </p:nvSpPr>
        <p:spPr/>
        <p:txBody>
          <a:bodyPr/>
          <a:lstStyle/>
          <a:p>
            <a:r>
              <a:rPr lang="en-GB" dirty="0"/>
              <a:t>Mould in Cell lab</a:t>
            </a:r>
          </a:p>
        </p:txBody>
      </p:sp>
      <p:sp>
        <p:nvSpPr>
          <p:cNvPr id="3" name="Content Placeholder 2">
            <a:extLst>
              <a:ext uri="{FF2B5EF4-FFF2-40B4-BE49-F238E27FC236}">
                <a16:creationId xmlns:a16="http://schemas.microsoft.com/office/drawing/2014/main" id="{24DE71F8-D72E-AAAC-8D71-8FED697BF7ED}"/>
              </a:ext>
            </a:extLst>
          </p:cNvPr>
          <p:cNvSpPr>
            <a:spLocks noGrp="1"/>
          </p:cNvSpPr>
          <p:nvPr>
            <p:ph idx="1"/>
          </p:nvPr>
        </p:nvSpPr>
        <p:spPr>
          <a:xfrm>
            <a:off x="838200" y="1825625"/>
            <a:ext cx="5076825" cy="4351338"/>
          </a:xfrm>
        </p:spPr>
        <p:txBody>
          <a:bodyPr/>
          <a:lstStyle/>
          <a:p>
            <a:r>
              <a:rPr lang="en-GB" dirty="0"/>
              <a:t>A rack covered </a:t>
            </a:r>
            <a:r>
              <a:rPr lang="en-GB"/>
              <a:t>in mould </a:t>
            </a:r>
            <a:r>
              <a:rPr lang="en-GB" dirty="0"/>
              <a:t>was found in cell lab</a:t>
            </a:r>
          </a:p>
        </p:txBody>
      </p:sp>
      <p:pic>
        <p:nvPicPr>
          <p:cNvPr id="4" name="Picture 3">
            <a:extLst>
              <a:ext uri="{FF2B5EF4-FFF2-40B4-BE49-F238E27FC236}">
                <a16:creationId xmlns:a16="http://schemas.microsoft.com/office/drawing/2014/main" id="{503B2A75-99A2-E7AE-BAF4-3A970FE9B088}"/>
              </a:ext>
            </a:extLst>
          </p:cNvPr>
          <p:cNvPicPr>
            <a:picLocks noChangeAspect="1"/>
          </p:cNvPicPr>
          <p:nvPr/>
        </p:nvPicPr>
        <p:blipFill>
          <a:blip r:embed="rId3"/>
          <a:stretch>
            <a:fillRect/>
          </a:stretch>
        </p:blipFill>
        <p:spPr>
          <a:xfrm>
            <a:off x="6743700" y="365125"/>
            <a:ext cx="4429125" cy="5905500"/>
          </a:xfrm>
          <a:prstGeom prst="rect">
            <a:avLst/>
          </a:prstGeom>
        </p:spPr>
      </p:pic>
    </p:spTree>
    <p:extLst>
      <p:ext uri="{BB962C8B-B14F-4D97-AF65-F5344CB8AC3E}">
        <p14:creationId xmlns:p14="http://schemas.microsoft.com/office/powerpoint/2010/main" val="318461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BE82-3094-7FFA-A54D-8FDCE4F8E8DF}"/>
              </a:ext>
            </a:extLst>
          </p:cNvPr>
          <p:cNvSpPr>
            <a:spLocks noGrp="1"/>
          </p:cNvSpPr>
          <p:nvPr>
            <p:ph type="title"/>
          </p:nvPr>
        </p:nvSpPr>
        <p:spPr/>
        <p:txBody>
          <a:bodyPr/>
          <a:lstStyle/>
          <a:p>
            <a:r>
              <a:rPr lang="en-GB" dirty="0"/>
              <a:t>Reminder</a:t>
            </a:r>
          </a:p>
        </p:txBody>
      </p:sp>
      <p:sp>
        <p:nvSpPr>
          <p:cNvPr id="3" name="Content Placeholder 2">
            <a:extLst>
              <a:ext uri="{FF2B5EF4-FFF2-40B4-BE49-F238E27FC236}">
                <a16:creationId xmlns:a16="http://schemas.microsoft.com/office/drawing/2014/main" id="{A566DDDF-02EC-B22C-6256-F0D6829E207E}"/>
              </a:ext>
            </a:extLst>
          </p:cNvPr>
          <p:cNvSpPr>
            <a:spLocks noGrp="1"/>
          </p:cNvSpPr>
          <p:nvPr>
            <p:ph idx="1"/>
          </p:nvPr>
        </p:nvSpPr>
        <p:spPr/>
        <p:txBody>
          <a:bodyPr/>
          <a:lstStyle/>
          <a:p>
            <a:r>
              <a:rPr lang="en-GB" dirty="0"/>
              <a:t>Don’t overfill the small yellow trashcans!</a:t>
            </a:r>
          </a:p>
          <a:p>
            <a:r>
              <a:rPr lang="en-GB" dirty="0"/>
              <a:t>If you are unsure on how to sort the trash, please ask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375549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9DC2-6347-A70B-AE9C-249F0D5B8970}"/>
              </a:ext>
            </a:extLst>
          </p:cNvPr>
          <p:cNvSpPr>
            <a:spLocks noGrp="1"/>
          </p:cNvSpPr>
          <p:nvPr>
            <p:ph type="title"/>
          </p:nvPr>
        </p:nvSpPr>
        <p:spPr/>
        <p:txBody>
          <a:bodyPr/>
          <a:lstStyle/>
          <a:p>
            <a:r>
              <a:rPr lang="en-GB" dirty="0"/>
              <a:t>New cleaning groups</a:t>
            </a:r>
          </a:p>
        </p:txBody>
      </p:sp>
      <p:sp>
        <p:nvSpPr>
          <p:cNvPr id="3" name="Content Placeholder 2">
            <a:extLst>
              <a:ext uri="{FF2B5EF4-FFF2-40B4-BE49-F238E27FC236}">
                <a16:creationId xmlns:a16="http://schemas.microsoft.com/office/drawing/2014/main" id="{D5C4BEFD-9230-4B94-64E7-6E55C5264EBD}"/>
              </a:ext>
            </a:extLst>
          </p:cNvPr>
          <p:cNvSpPr>
            <a:spLocks noGrp="1"/>
          </p:cNvSpPr>
          <p:nvPr>
            <p:ph idx="1"/>
          </p:nvPr>
        </p:nvSpPr>
        <p:spPr/>
        <p:txBody>
          <a:bodyPr/>
          <a:lstStyle/>
          <a:p>
            <a:r>
              <a:rPr lang="en-GB" dirty="0"/>
              <a:t>Lab cleaning is an important part of our work!</a:t>
            </a:r>
          </a:p>
          <a:p>
            <a:pPr lvl="1"/>
            <a:r>
              <a:rPr lang="en-GB" dirty="0"/>
              <a:t>Ensures proper workflow</a:t>
            </a:r>
          </a:p>
          <a:p>
            <a:pPr lvl="1"/>
            <a:r>
              <a:rPr lang="en-GB" dirty="0"/>
              <a:t>Keeps the machines/ centrifuges running – they last longer and breaks less</a:t>
            </a:r>
          </a:p>
          <a:p>
            <a:pPr lvl="1"/>
            <a:r>
              <a:rPr lang="en-GB" dirty="0"/>
              <a:t>Ensures more reliable results!</a:t>
            </a:r>
          </a:p>
          <a:p>
            <a:r>
              <a:rPr lang="en-GB" dirty="0"/>
              <a:t>As a group leader please arrange a meeting with you cleaning group this week or the next to ensure proper introduction and coordination &lt;3</a:t>
            </a:r>
          </a:p>
          <a:p>
            <a:pPr marL="0" indent="0">
              <a:buNone/>
            </a:pPr>
            <a:endParaRPr lang="en-GB" dirty="0"/>
          </a:p>
        </p:txBody>
      </p:sp>
      <p:sp>
        <p:nvSpPr>
          <p:cNvPr id="5" name="Rectangle 4">
            <a:extLst>
              <a:ext uri="{FF2B5EF4-FFF2-40B4-BE49-F238E27FC236}">
                <a16:creationId xmlns:a16="http://schemas.microsoft.com/office/drawing/2014/main" id="{0DBB54BB-FCB5-03BC-3FE9-B2D771184A71}"/>
              </a:ext>
            </a:extLst>
          </p:cNvPr>
          <p:cNvSpPr/>
          <p:nvPr/>
        </p:nvSpPr>
        <p:spPr>
          <a:xfrm>
            <a:off x="243019" y="5253633"/>
            <a:ext cx="11705961" cy="923330"/>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Please clean t</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 fridges and freezers</a:t>
            </a:r>
          </a:p>
        </p:txBody>
      </p:sp>
    </p:spTree>
    <p:extLst>
      <p:ext uri="{BB962C8B-B14F-4D97-AF65-F5344CB8AC3E}">
        <p14:creationId xmlns:p14="http://schemas.microsoft.com/office/powerpoint/2010/main" val="110744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524-99CA-1D5C-59BC-158B3D0D6BBF}"/>
              </a:ext>
            </a:extLst>
          </p:cNvPr>
          <p:cNvSpPr>
            <a:spLocks noGrp="1"/>
          </p:cNvSpPr>
          <p:nvPr>
            <p:ph type="title"/>
          </p:nvPr>
        </p:nvSpPr>
        <p:spPr>
          <a:xfrm>
            <a:off x="4077277" y="2766218"/>
            <a:ext cx="4037446" cy="1325563"/>
          </a:xfrm>
        </p:spPr>
        <p:txBody>
          <a:bodyPr/>
          <a:lstStyle/>
          <a:p>
            <a:r>
              <a:rPr lang="en-GB" dirty="0"/>
              <a:t>Anything to add?</a:t>
            </a:r>
          </a:p>
        </p:txBody>
      </p:sp>
    </p:spTree>
    <p:extLst>
      <p:ext uri="{BB962C8B-B14F-4D97-AF65-F5344CB8AC3E}">
        <p14:creationId xmlns:p14="http://schemas.microsoft.com/office/powerpoint/2010/main" val="2064834216"/>
      </p:ext>
    </p:extLst>
  </p:cSld>
  <p:clrMapOvr>
    <a:masterClrMapping/>
  </p:clrMapOvr>
</p:sld>
</file>

<file path=ppt/theme/theme1.xml><?xml version="1.0" encoding="utf-8"?>
<a:theme xmlns:a="http://schemas.openxmlformats.org/drawingml/2006/main" name="Lab User Meeting">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b User Meeting" id="{689F3850-2D40-4F32-8ACE-B28F8641B8ED}" vid="{795C5B41-A2FE-4360-8626-F9F23919BCB5}"/>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7188</TotalTime>
  <Words>690</Words>
  <Application>Microsoft Office PowerPoint</Application>
  <PresentationFormat>Widescreen</PresentationFormat>
  <Paragraphs>66</Paragraphs>
  <Slides>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Aptos</vt:lpstr>
      <vt:lpstr>Aptos Display</vt:lpstr>
      <vt:lpstr>Arial</vt:lpstr>
      <vt:lpstr>Wingdings</vt:lpstr>
      <vt:lpstr>Lab User Meeting</vt:lpstr>
      <vt:lpstr>Office Theme</vt:lpstr>
      <vt:lpstr>Lab User Meeting</vt:lpstr>
      <vt:lpstr>Lab safety</vt:lpstr>
      <vt:lpstr>What do we wear in the lab?</vt:lpstr>
      <vt:lpstr>Mould in Cell lab</vt:lpstr>
      <vt:lpstr>Reminder</vt:lpstr>
      <vt:lpstr>New cleaning groups</vt:lpstr>
      <vt:lpstr>Anything to add?</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Johanne Zimmer Kjæhr</dc:creator>
  <cp:lastModifiedBy>Johanne Zimmer Kjæhr</cp:lastModifiedBy>
  <cp:revision>2</cp:revision>
  <dcterms:created xsi:type="dcterms:W3CDTF">2025-02-04T08:10:13Z</dcterms:created>
  <dcterms:modified xsi:type="dcterms:W3CDTF">2025-03-11T08:33:00Z</dcterms:modified>
</cp:coreProperties>
</file>